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8" d="100"/>
          <a:sy n="78" d="100"/>
        </p:scale>
        <p:origin x="93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C715851-BC8B-43FE-BE0C-5768FC2814F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8D8E053-E96A-4597-8F3F-1342D9C38B42}">
      <dgm:prSet/>
      <dgm:spPr/>
      <dgm:t>
        <a:bodyPr/>
        <a:lstStyle/>
        <a:p>
          <a:r>
            <a:rPr lang="en-SG"/>
            <a:t>1. Input Validation:</a:t>
          </a:r>
          <a:endParaRPr lang="en-US"/>
        </a:p>
      </dgm:t>
    </dgm:pt>
    <dgm:pt modelId="{2EBE6C49-2607-435E-BAB6-34306490327A}" type="parTrans" cxnId="{8CE7E285-2BBC-4ECC-ADB7-F552C0ABB788}">
      <dgm:prSet/>
      <dgm:spPr/>
      <dgm:t>
        <a:bodyPr/>
        <a:lstStyle/>
        <a:p>
          <a:endParaRPr lang="en-US"/>
        </a:p>
      </dgm:t>
    </dgm:pt>
    <dgm:pt modelId="{C42F0716-C007-4978-85BA-767D51717693}" type="sibTrans" cxnId="{8CE7E285-2BBC-4ECC-ADB7-F552C0ABB788}">
      <dgm:prSet/>
      <dgm:spPr/>
      <dgm:t>
        <a:bodyPr/>
        <a:lstStyle/>
        <a:p>
          <a:endParaRPr lang="en-US"/>
        </a:p>
      </dgm:t>
    </dgm:pt>
    <dgm:pt modelId="{D92C9074-07EE-48BC-915C-CE2B67705B12}">
      <dgm:prSet/>
      <dgm:spPr/>
      <dgm:t>
        <a:bodyPr/>
        <a:lstStyle/>
        <a:p>
          <a:r>
            <a:rPr lang="en-SG"/>
            <a:t>- Username must be unique.</a:t>
          </a:r>
          <a:endParaRPr lang="en-US"/>
        </a:p>
      </dgm:t>
    </dgm:pt>
    <dgm:pt modelId="{43CD450F-7C57-4D34-8FFF-0E8936248B4A}" type="parTrans" cxnId="{5F7D4D2E-6641-4C0B-8DBD-E31A1DD2C571}">
      <dgm:prSet/>
      <dgm:spPr/>
      <dgm:t>
        <a:bodyPr/>
        <a:lstStyle/>
        <a:p>
          <a:endParaRPr lang="en-US"/>
        </a:p>
      </dgm:t>
    </dgm:pt>
    <dgm:pt modelId="{9C6B2C15-77F0-4B54-B66D-AC6D2DB3E7CD}" type="sibTrans" cxnId="{5F7D4D2E-6641-4C0B-8DBD-E31A1DD2C571}">
      <dgm:prSet/>
      <dgm:spPr/>
      <dgm:t>
        <a:bodyPr/>
        <a:lstStyle/>
        <a:p>
          <a:endParaRPr lang="en-US"/>
        </a:p>
      </dgm:t>
    </dgm:pt>
    <dgm:pt modelId="{D641336D-BEF3-4A39-8D5F-ABF63FAF7696}">
      <dgm:prSet/>
      <dgm:spPr/>
      <dgm:t>
        <a:bodyPr/>
        <a:lstStyle/>
        <a:p>
          <a:r>
            <a:rPr lang="en-SG"/>
            <a:t>- Password: Min 8 characters, at least one uppercase, one number, one special character.</a:t>
          </a:r>
          <a:endParaRPr lang="en-US"/>
        </a:p>
      </dgm:t>
    </dgm:pt>
    <dgm:pt modelId="{61B7034D-097D-4C3F-B307-F5033147264A}" type="parTrans" cxnId="{A7F5F458-F82C-4B48-A3FF-951BFF26C74B}">
      <dgm:prSet/>
      <dgm:spPr/>
      <dgm:t>
        <a:bodyPr/>
        <a:lstStyle/>
        <a:p>
          <a:endParaRPr lang="en-US"/>
        </a:p>
      </dgm:t>
    </dgm:pt>
    <dgm:pt modelId="{D64EC2E0-89A5-41BF-86F4-30A199AC3DF7}" type="sibTrans" cxnId="{A7F5F458-F82C-4B48-A3FF-951BFF26C74B}">
      <dgm:prSet/>
      <dgm:spPr/>
      <dgm:t>
        <a:bodyPr/>
        <a:lstStyle/>
        <a:p>
          <a:endParaRPr lang="en-US"/>
        </a:p>
      </dgm:t>
    </dgm:pt>
    <dgm:pt modelId="{A7BA8B1B-16AE-4673-9EB6-22C5A4F5194F}">
      <dgm:prSet/>
      <dgm:spPr/>
      <dgm:t>
        <a:bodyPr/>
        <a:lstStyle/>
        <a:p>
          <a:r>
            <a:rPr lang="en-SG"/>
            <a:t>- Telephone: Valid format (e.g., +123456789).</a:t>
          </a:r>
          <a:endParaRPr lang="en-US"/>
        </a:p>
      </dgm:t>
    </dgm:pt>
    <dgm:pt modelId="{2E04FA1A-4E72-4551-842A-35F4DE7EA829}" type="parTrans" cxnId="{85D41D0B-0B09-45FD-B11E-814F5DE98CA7}">
      <dgm:prSet/>
      <dgm:spPr/>
      <dgm:t>
        <a:bodyPr/>
        <a:lstStyle/>
        <a:p>
          <a:endParaRPr lang="en-US"/>
        </a:p>
      </dgm:t>
    </dgm:pt>
    <dgm:pt modelId="{2C21C6B8-5B31-499E-A2F6-56E64D9E300D}" type="sibTrans" cxnId="{85D41D0B-0B09-45FD-B11E-814F5DE98CA7}">
      <dgm:prSet/>
      <dgm:spPr/>
      <dgm:t>
        <a:bodyPr/>
        <a:lstStyle/>
        <a:p>
          <a:endParaRPr lang="en-US"/>
        </a:p>
      </dgm:t>
    </dgm:pt>
    <dgm:pt modelId="{C54ED425-C4EA-4FD1-A908-B4EF4DCAF5E1}">
      <dgm:prSet/>
      <dgm:spPr/>
      <dgm:t>
        <a:bodyPr/>
        <a:lstStyle/>
        <a:p>
          <a:r>
            <a:rPr lang="en-SG"/>
            <a:t>- Name: Valid characters only.</a:t>
          </a:r>
          <a:endParaRPr lang="en-US"/>
        </a:p>
      </dgm:t>
    </dgm:pt>
    <dgm:pt modelId="{38C7E6C9-84DC-4A5F-B1B5-81E00EB127A5}" type="parTrans" cxnId="{38E4943A-0F5A-4CC5-B9DC-6E6FA3E21464}">
      <dgm:prSet/>
      <dgm:spPr/>
      <dgm:t>
        <a:bodyPr/>
        <a:lstStyle/>
        <a:p>
          <a:endParaRPr lang="en-US"/>
        </a:p>
      </dgm:t>
    </dgm:pt>
    <dgm:pt modelId="{0646AA7E-D55B-4F85-974C-74D6F4744F0C}" type="sibTrans" cxnId="{38E4943A-0F5A-4CC5-B9DC-6E6FA3E21464}">
      <dgm:prSet/>
      <dgm:spPr/>
      <dgm:t>
        <a:bodyPr/>
        <a:lstStyle/>
        <a:p>
          <a:endParaRPr lang="en-US"/>
        </a:p>
      </dgm:t>
    </dgm:pt>
    <dgm:pt modelId="{BA3BF7E2-281B-4B12-9C93-6701D5A89CBE}">
      <dgm:prSet/>
      <dgm:spPr/>
      <dgm:t>
        <a:bodyPr/>
        <a:lstStyle/>
        <a:p>
          <a:r>
            <a:rPr lang="en-SG"/>
            <a:t>2. Password Confirmation: Verify password matches.</a:t>
          </a:r>
          <a:endParaRPr lang="en-US"/>
        </a:p>
      </dgm:t>
    </dgm:pt>
    <dgm:pt modelId="{A169AE71-6CFF-4922-980C-6BB041F9A272}" type="parTrans" cxnId="{7CD092D4-4F46-48DC-9E16-15450A0B0D34}">
      <dgm:prSet/>
      <dgm:spPr/>
      <dgm:t>
        <a:bodyPr/>
        <a:lstStyle/>
        <a:p>
          <a:endParaRPr lang="en-US"/>
        </a:p>
      </dgm:t>
    </dgm:pt>
    <dgm:pt modelId="{16CD57F1-4EA2-429F-8E27-E88C7822D19E}" type="sibTrans" cxnId="{7CD092D4-4F46-48DC-9E16-15450A0B0D34}">
      <dgm:prSet/>
      <dgm:spPr/>
      <dgm:t>
        <a:bodyPr/>
        <a:lstStyle/>
        <a:p>
          <a:endParaRPr lang="en-US"/>
        </a:p>
      </dgm:t>
    </dgm:pt>
    <dgm:pt modelId="{3379C9C4-CBFE-42ED-A3A6-C07A42887902}">
      <dgm:prSet/>
      <dgm:spPr/>
      <dgm:t>
        <a:bodyPr/>
        <a:lstStyle/>
        <a:p>
          <a:r>
            <a:rPr lang="en-SG"/>
            <a:t>3. Hash Passwords: Use `password_hash()` for security.</a:t>
          </a:r>
          <a:endParaRPr lang="en-US"/>
        </a:p>
      </dgm:t>
    </dgm:pt>
    <dgm:pt modelId="{F22299FC-1244-49D9-9500-477745B86141}" type="parTrans" cxnId="{5FA85AC5-4D92-4462-9837-0F43AF07390F}">
      <dgm:prSet/>
      <dgm:spPr/>
      <dgm:t>
        <a:bodyPr/>
        <a:lstStyle/>
        <a:p>
          <a:endParaRPr lang="en-US"/>
        </a:p>
      </dgm:t>
    </dgm:pt>
    <dgm:pt modelId="{E64BC87C-41A2-4992-9FF5-407488D3ED48}" type="sibTrans" cxnId="{5FA85AC5-4D92-4462-9837-0F43AF07390F}">
      <dgm:prSet/>
      <dgm:spPr/>
      <dgm:t>
        <a:bodyPr/>
        <a:lstStyle/>
        <a:p>
          <a:endParaRPr lang="en-US"/>
        </a:p>
      </dgm:t>
    </dgm:pt>
    <dgm:pt modelId="{EB8BA48E-9897-414C-B9DE-B58EB6EECF3A}">
      <dgm:prSet/>
      <dgm:spPr/>
      <dgm:t>
        <a:bodyPr/>
        <a:lstStyle/>
        <a:p>
          <a:r>
            <a:rPr lang="en-SG"/>
            <a:t>4. CAPTCHA: Implement to prevent automated signups.</a:t>
          </a:r>
          <a:endParaRPr lang="en-US"/>
        </a:p>
      </dgm:t>
    </dgm:pt>
    <dgm:pt modelId="{A66D5672-FA7B-476C-A906-39FEDD567810}" type="parTrans" cxnId="{99A4DE15-D790-4D90-BC32-DEE1763A65F3}">
      <dgm:prSet/>
      <dgm:spPr/>
      <dgm:t>
        <a:bodyPr/>
        <a:lstStyle/>
        <a:p>
          <a:endParaRPr lang="en-US"/>
        </a:p>
      </dgm:t>
    </dgm:pt>
    <dgm:pt modelId="{E2475A08-1E56-4E66-B1F2-D66DD85208F6}" type="sibTrans" cxnId="{99A4DE15-D790-4D90-BC32-DEE1763A65F3}">
      <dgm:prSet/>
      <dgm:spPr/>
      <dgm:t>
        <a:bodyPr/>
        <a:lstStyle/>
        <a:p>
          <a:endParaRPr lang="en-US"/>
        </a:p>
      </dgm:t>
    </dgm:pt>
    <dgm:pt modelId="{4F1A3902-0E2B-46C7-B7A7-E02C6F2C7363}">
      <dgm:prSet/>
      <dgm:spPr/>
      <dgm:t>
        <a:bodyPr/>
        <a:lstStyle/>
        <a:p>
          <a:r>
            <a:rPr lang="en-SG"/>
            <a:t>5. Security Questions: Provide questions for added authentication.</a:t>
          </a:r>
          <a:endParaRPr lang="en-US"/>
        </a:p>
      </dgm:t>
    </dgm:pt>
    <dgm:pt modelId="{38B1B875-4664-474F-A56D-069C2C2F519D}" type="parTrans" cxnId="{98B172C8-4B9D-4FAE-84D9-8E7FFC90AF41}">
      <dgm:prSet/>
      <dgm:spPr/>
      <dgm:t>
        <a:bodyPr/>
        <a:lstStyle/>
        <a:p>
          <a:endParaRPr lang="en-US"/>
        </a:p>
      </dgm:t>
    </dgm:pt>
    <dgm:pt modelId="{800B4395-A2D5-4623-A42F-86D4184F284E}" type="sibTrans" cxnId="{98B172C8-4B9D-4FAE-84D9-8E7FFC90AF41}">
      <dgm:prSet/>
      <dgm:spPr/>
      <dgm:t>
        <a:bodyPr/>
        <a:lstStyle/>
        <a:p>
          <a:endParaRPr lang="en-US"/>
        </a:p>
      </dgm:t>
    </dgm:pt>
    <dgm:pt modelId="{D928DC01-D021-44B2-AA28-77395D0A3A20}" type="pres">
      <dgm:prSet presAssocID="{7C715851-BC8B-43FE-BE0C-5768FC2814F5}" presName="linear" presStyleCnt="0">
        <dgm:presLayoutVars>
          <dgm:animLvl val="lvl"/>
          <dgm:resizeHandles val="exact"/>
        </dgm:presLayoutVars>
      </dgm:prSet>
      <dgm:spPr/>
    </dgm:pt>
    <dgm:pt modelId="{A813EB7A-B5C7-468F-8B5C-EA2B5307CA7B}" type="pres">
      <dgm:prSet presAssocID="{48D8E053-E96A-4597-8F3F-1342D9C38B42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272A30AE-52B5-4A9E-94CF-FC9A5BB93DC9}" type="pres">
      <dgm:prSet presAssocID="{C42F0716-C007-4978-85BA-767D51717693}" presName="spacer" presStyleCnt="0"/>
      <dgm:spPr/>
    </dgm:pt>
    <dgm:pt modelId="{15E8EFB9-7759-4B57-B6C3-801F2D681807}" type="pres">
      <dgm:prSet presAssocID="{D92C9074-07EE-48BC-915C-CE2B67705B12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2FAD00E9-9BFF-435D-A347-ACB44D3527D1}" type="pres">
      <dgm:prSet presAssocID="{9C6B2C15-77F0-4B54-B66D-AC6D2DB3E7CD}" presName="spacer" presStyleCnt="0"/>
      <dgm:spPr/>
    </dgm:pt>
    <dgm:pt modelId="{855D4156-0E14-4C75-91CF-3B46EBDE84FA}" type="pres">
      <dgm:prSet presAssocID="{D641336D-BEF3-4A39-8D5F-ABF63FAF769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E6C508A-FBB1-4DAD-B2C3-ACC232A578FB}" type="pres">
      <dgm:prSet presAssocID="{D64EC2E0-89A5-41BF-86F4-30A199AC3DF7}" presName="spacer" presStyleCnt="0"/>
      <dgm:spPr/>
    </dgm:pt>
    <dgm:pt modelId="{ACF22326-CC92-48EF-8455-447D11824AE6}" type="pres">
      <dgm:prSet presAssocID="{A7BA8B1B-16AE-4673-9EB6-22C5A4F5194F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1C16F86D-2E87-4FC3-9F33-720484C3FFF1}" type="pres">
      <dgm:prSet presAssocID="{2C21C6B8-5B31-499E-A2F6-56E64D9E300D}" presName="spacer" presStyleCnt="0"/>
      <dgm:spPr/>
    </dgm:pt>
    <dgm:pt modelId="{DC83A38D-6DDA-428C-9391-3436CD9B2CDF}" type="pres">
      <dgm:prSet presAssocID="{C54ED425-C4EA-4FD1-A908-B4EF4DCAF5E1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E6BFC72E-332E-4383-B247-24D67F5C0D61}" type="pres">
      <dgm:prSet presAssocID="{0646AA7E-D55B-4F85-974C-74D6F4744F0C}" presName="spacer" presStyleCnt="0"/>
      <dgm:spPr/>
    </dgm:pt>
    <dgm:pt modelId="{74B9EA61-BCBE-4CD8-9F0F-997FF68AB098}" type="pres">
      <dgm:prSet presAssocID="{BA3BF7E2-281B-4B12-9C93-6701D5A89CBE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BAA7A5FC-AABC-4FBF-8A4B-D32B3F4ED084}" type="pres">
      <dgm:prSet presAssocID="{16CD57F1-4EA2-429F-8E27-E88C7822D19E}" presName="spacer" presStyleCnt="0"/>
      <dgm:spPr/>
    </dgm:pt>
    <dgm:pt modelId="{D6194A44-8FA8-4592-8BE4-F5B108227736}" type="pres">
      <dgm:prSet presAssocID="{3379C9C4-CBFE-42ED-A3A6-C07A42887902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4BA0C6FF-A2D0-4CC0-B338-08539C36A63E}" type="pres">
      <dgm:prSet presAssocID="{E64BC87C-41A2-4992-9FF5-407488D3ED48}" presName="spacer" presStyleCnt="0"/>
      <dgm:spPr/>
    </dgm:pt>
    <dgm:pt modelId="{6359D027-635D-48A1-AC1D-28F765802065}" type="pres">
      <dgm:prSet presAssocID="{EB8BA48E-9897-414C-B9DE-B58EB6EECF3A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615A5FB3-D042-4A10-95D9-C0F6670EA34D}" type="pres">
      <dgm:prSet presAssocID="{E2475A08-1E56-4E66-B1F2-D66DD85208F6}" presName="spacer" presStyleCnt="0"/>
      <dgm:spPr/>
    </dgm:pt>
    <dgm:pt modelId="{DCA36FF8-7CBF-4F72-8902-63C4B2094F0D}" type="pres">
      <dgm:prSet presAssocID="{4F1A3902-0E2B-46C7-B7A7-E02C6F2C7363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0B7BEA03-6727-4333-98D3-DDEED049451A}" type="presOf" srcId="{48D8E053-E96A-4597-8F3F-1342D9C38B42}" destId="{A813EB7A-B5C7-468F-8B5C-EA2B5307CA7B}" srcOrd="0" destOrd="0" presId="urn:microsoft.com/office/officeart/2005/8/layout/vList2"/>
    <dgm:cxn modelId="{0DCA0408-8688-4F30-B141-8A9147BD8E29}" type="presOf" srcId="{7C715851-BC8B-43FE-BE0C-5768FC2814F5}" destId="{D928DC01-D021-44B2-AA28-77395D0A3A20}" srcOrd="0" destOrd="0" presId="urn:microsoft.com/office/officeart/2005/8/layout/vList2"/>
    <dgm:cxn modelId="{85D41D0B-0B09-45FD-B11E-814F5DE98CA7}" srcId="{7C715851-BC8B-43FE-BE0C-5768FC2814F5}" destId="{A7BA8B1B-16AE-4673-9EB6-22C5A4F5194F}" srcOrd="3" destOrd="0" parTransId="{2E04FA1A-4E72-4551-842A-35F4DE7EA829}" sibTransId="{2C21C6B8-5B31-499E-A2F6-56E64D9E300D}"/>
    <dgm:cxn modelId="{99A4DE15-D790-4D90-BC32-DEE1763A65F3}" srcId="{7C715851-BC8B-43FE-BE0C-5768FC2814F5}" destId="{EB8BA48E-9897-414C-B9DE-B58EB6EECF3A}" srcOrd="7" destOrd="0" parTransId="{A66D5672-FA7B-476C-A906-39FEDD567810}" sibTransId="{E2475A08-1E56-4E66-B1F2-D66DD85208F6}"/>
    <dgm:cxn modelId="{5F7D4D2E-6641-4C0B-8DBD-E31A1DD2C571}" srcId="{7C715851-BC8B-43FE-BE0C-5768FC2814F5}" destId="{D92C9074-07EE-48BC-915C-CE2B67705B12}" srcOrd="1" destOrd="0" parTransId="{43CD450F-7C57-4D34-8FFF-0E8936248B4A}" sibTransId="{9C6B2C15-77F0-4B54-B66D-AC6D2DB3E7CD}"/>
    <dgm:cxn modelId="{417F4B39-52C5-42FE-A67F-723C349C02D9}" type="presOf" srcId="{D92C9074-07EE-48BC-915C-CE2B67705B12}" destId="{15E8EFB9-7759-4B57-B6C3-801F2D681807}" srcOrd="0" destOrd="0" presId="urn:microsoft.com/office/officeart/2005/8/layout/vList2"/>
    <dgm:cxn modelId="{38E4943A-0F5A-4CC5-B9DC-6E6FA3E21464}" srcId="{7C715851-BC8B-43FE-BE0C-5768FC2814F5}" destId="{C54ED425-C4EA-4FD1-A908-B4EF4DCAF5E1}" srcOrd="4" destOrd="0" parTransId="{38C7E6C9-84DC-4A5F-B1B5-81E00EB127A5}" sibTransId="{0646AA7E-D55B-4F85-974C-74D6F4744F0C}"/>
    <dgm:cxn modelId="{C92E343C-3E7D-4F99-8726-4C3D6116BB16}" type="presOf" srcId="{D641336D-BEF3-4A39-8D5F-ABF63FAF7696}" destId="{855D4156-0E14-4C75-91CF-3B46EBDE84FA}" srcOrd="0" destOrd="0" presId="urn:microsoft.com/office/officeart/2005/8/layout/vList2"/>
    <dgm:cxn modelId="{FB0CDA43-040E-4951-BC8A-BABA0FBFCBE2}" type="presOf" srcId="{C54ED425-C4EA-4FD1-A908-B4EF4DCAF5E1}" destId="{DC83A38D-6DDA-428C-9391-3436CD9B2CDF}" srcOrd="0" destOrd="0" presId="urn:microsoft.com/office/officeart/2005/8/layout/vList2"/>
    <dgm:cxn modelId="{958D2072-B2E3-4F1B-B8A2-8F221B0F3345}" type="presOf" srcId="{3379C9C4-CBFE-42ED-A3A6-C07A42887902}" destId="{D6194A44-8FA8-4592-8BE4-F5B108227736}" srcOrd="0" destOrd="0" presId="urn:microsoft.com/office/officeart/2005/8/layout/vList2"/>
    <dgm:cxn modelId="{A7F5F458-F82C-4B48-A3FF-951BFF26C74B}" srcId="{7C715851-BC8B-43FE-BE0C-5768FC2814F5}" destId="{D641336D-BEF3-4A39-8D5F-ABF63FAF7696}" srcOrd="2" destOrd="0" parTransId="{61B7034D-097D-4C3F-B307-F5033147264A}" sibTransId="{D64EC2E0-89A5-41BF-86F4-30A199AC3DF7}"/>
    <dgm:cxn modelId="{8CE7E285-2BBC-4ECC-ADB7-F552C0ABB788}" srcId="{7C715851-BC8B-43FE-BE0C-5768FC2814F5}" destId="{48D8E053-E96A-4597-8F3F-1342D9C38B42}" srcOrd="0" destOrd="0" parTransId="{2EBE6C49-2607-435E-BAB6-34306490327A}" sibTransId="{C42F0716-C007-4978-85BA-767D51717693}"/>
    <dgm:cxn modelId="{10A6A6A6-B485-40C0-9B39-C799D7D96E13}" type="presOf" srcId="{4F1A3902-0E2B-46C7-B7A7-E02C6F2C7363}" destId="{DCA36FF8-7CBF-4F72-8902-63C4B2094F0D}" srcOrd="0" destOrd="0" presId="urn:microsoft.com/office/officeart/2005/8/layout/vList2"/>
    <dgm:cxn modelId="{AC42F2AB-C552-4A77-A7E0-781B70555F27}" type="presOf" srcId="{A7BA8B1B-16AE-4673-9EB6-22C5A4F5194F}" destId="{ACF22326-CC92-48EF-8455-447D11824AE6}" srcOrd="0" destOrd="0" presId="urn:microsoft.com/office/officeart/2005/8/layout/vList2"/>
    <dgm:cxn modelId="{C9DFB1B6-4723-4286-B3F9-BD69A4EA6DED}" type="presOf" srcId="{BA3BF7E2-281B-4B12-9C93-6701D5A89CBE}" destId="{74B9EA61-BCBE-4CD8-9F0F-997FF68AB098}" srcOrd="0" destOrd="0" presId="urn:microsoft.com/office/officeart/2005/8/layout/vList2"/>
    <dgm:cxn modelId="{5FA85AC5-4D92-4462-9837-0F43AF07390F}" srcId="{7C715851-BC8B-43FE-BE0C-5768FC2814F5}" destId="{3379C9C4-CBFE-42ED-A3A6-C07A42887902}" srcOrd="6" destOrd="0" parTransId="{F22299FC-1244-49D9-9500-477745B86141}" sibTransId="{E64BC87C-41A2-4992-9FF5-407488D3ED48}"/>
    <dgm:cxn modelId="{98B172C8-4B9D-4FAE-84D9-8E7FFC90AF41}" srcId="{7C715851-BC8B-43FE-BE0C-5768FC2814F5}" destId="{4F1A3902-0E2B-46C7-B7A7-E02C6F2C7363}" srcOrd="8" destOrd="0" parTransId="{38B1B875-4664-474F-A56D-069C2C2F519D}" sibTransId="{800B4395-A2D5-4623-A42F-86D4184F284E}"/>
    <dgm:cxn modelId="{7CD092D4-4F46-48DC-9E16-15450A0B0D34}" srcId="{7C715851-BC8B-43FE-BE0C-5768FC2814F5}" destId="{BA3BF7E2-281B-4B12-9C93-6701D5A89CBE}" srcOrd="5" destOrd="0" parTransId="{A169AE71-6CFF-4922-980C-6BB041F9A272}" sibTransId="{16CD57F1-4EA2-429F-8E27-E88C7822D19E}"/>
    <dgm:cxn modelId="{8EBBA4F1-F838-4352-B03A-EE9708585487}" type="presOf" srcId="{EB8BA48E-9897-414C-B9DE-B58EB6EECF3A}" destId="{6359D027-635D-48A1-AC1D-28F765802065}" srcOrd="0" destOrd="0" presId="urn:microsoft.com/office/officeart/2005/8/layout/vList2"/>
    <dgm:cxn modelId="{DEE0BD64-3B23-41D5-ACFA-3A6B17D96532}" type="presParOf" srcId="{D928DC01-D021-44B2-AA28-77395D0A3A20}" destId="{A813EB7A-B5C7-468F-8B5C-EA2B5307CA7B}" srcOrd="0" destOrd="0" presId="urn:microsoft.com/office/officeart/2005/8/layout/vList2"/>
    <dgm:cxn modelId="{60AA4897-E0A5-4B75-8D00-76DFE4FEFB9B}" type="presParOf" srcId="{D928DC01-D021-44B2-AA28-77395D0A3A20}" destId="{272A30AE-52B5-4A9E-94CF-FC9A5BB93DC9}" srcOrd="1" destOrd="0" presId="urn:microsoft.com/office/officeart/2005/8/layout/vList2"/>
    <dgm:cxn modelId="{EF29BF94-3C18-4943-A24A-AB5DC1008D08}" type="presParOf" srcId="{D928DC01-D021-44B2-AA28-77395D0A3A20}" destId="{15E8EFB9-7759-4B57-B6C3-801F2D681807}" srcOrd="2" destOrd="0" presId="urn:microsoft.com/office/officeart/2005/8/layout/vList2"/>
    <dgm:cxn modelId="{2AE075FE-4140-40F4-849E-447DEF3ECE3C}" type="presParOf" srcId="{D928DC01-D021-44B2-AA28-77395D0A3A20}" destId="{2FAD00E9-9BFF-435D-A347-ACB44D3527D1}" srcOrd="3" destOrd="0" presId="urn:microsoft.com/office/officeart/2005/8/layout/vList2"/>
    <dgm:cxn modelId="{546AE925-2343-4DC1-A7BE-D0EA7132D606}" type="presParOf" srcId="{D928DC01-D021-44B2-AA28-77395D0A3A20}" destId="{855D4156-0E14-4C75-91CF-3B46EBDE84FA}" srcOrd="4" destOrd="0" presId="urn:microsoft.com/office/officeart/2005/8/layout/vList2"/>
    <dgm:cxn modelId="{C869575E-B5AE-452B-9810-21FB287504B7}" type="presParOf" srcId="{D928DC01-D021-44B2-AA28-77395D0A3A20}" destId="{CE6C508A-FBB1-4DAD-B2C3-ACC232A578FB}" srcOrd="5" destOrd="0" presId="urn:microsoft.com/office/officeart/2005/8/layout/vList2"/>
    <dgm:cxn modelId="{4EA15A14-57EC-4D23-9BD3-1F5DA7BAB4D3}" type="presParOf" srcId="{D928DC01-D021-44B2-AA28-77395D0A3A20}" destId="{ACF22326-CC92-48EF-8455-447D11824AE6}" srcOrd="6" destOrd="0" presId="urn:microsoft.com/office/officeart/2005/8/layout/vList2"/>
    <dgm:cxn modelId="{313BF15B-B94E-4F57-B519-883EB3D2E161}" type="presParOf" srcId="{D928DC01-D021-44B2-AA28-77395D0A3A20}" destId="{1C16F86D-2E87-4FC3-9F33-720484C3FFF1}" srcOrd="7" destOrd="0" presId="urn:microsoft.com/office/officeart/2005/8/layout/vList2"/>
    <dgm:cxn modelId="{9DC1BA9E-5991-4BB2-B113-AB673D7109F3}" type="presParOf" srcId="{D928DC01-D021-44B2-AA28-77395D0A3A20}" destId="{DC83A38D-6DDA-428C-9391-3436CD9B2CDF}" srcOrd="8" destOrd="0" presId="urn:microsoft.com/office/officeart/2005/8/layout/vList2"/>
    <dgm:cxn modelId="{5E76644C-267A-4173-B828-C59847865A37}" type="presParOf" srcId="{D928DC01-D021-44B2-AA28-77395D0A3A20}" destId="{E6BFC72E-332E-4383-B247-24D67F5C0D61}" srcOrd="9" destOrd="0" presId="urn:microsoft.com/office/officeart/2005/8/layout/vList2"/>
    <dgm:cxn modelId="{0DD5B351-3D85-454A-A097-58DE66038C25}" type="presParOf" srcId="{D928DC01-D021-44B2-AA28-77395D0A3A20}" destId="{74B9EA61-BCBE-4CD8-9F0F-997FF68AB098}" srcOrd="10" destOrd="0" presId="urn:microsoft.com/office/officeart/2005/8/layout/vList2"/>
    <dgm:cxn modelId="{4DCB7D97-8526-42F2-B445-A37A1D51F63E}" type="presParOf" srcId="{D928DC01-D021-44B2-AA28-77395D0A3A20}" destId="{BAA7A5FC-AABC-4FBF-8A4B-D32B3F4ED084}" srcOrd="11" destOrd="0" presId="urn:microsoft.com/office/officeart/2005/8/layout/vList2"/>
    <dgm:cxn modelId="{428A4057-F341-423D-A774-7F309CBA33C2}" type="presParOf" srcId="{D928DC01-D021-44B2-AA28-77395D0A3A20}" destId="{D6194A44-8FA8-4592-8BE4-F5B108227736}" srcOrd="12" destOrd="0" presId="urn:microsoft.com/office/officeart/2005/8/layout/vList2"/>
    <dgm:cxn modelId="{B9988EA2-BB53-44E9-9F3B-D818D27061E0}" type="presParOf" srcId="{D928DC01-D021-44B2-AA28-77395D0A3A20}" destId="{4BA0C6FF-A2D0-4CC0-B338-08539C36A63E}" srcOrd="13" destOrd="0" presId="urn:microsoft.com/office/officeart/2005/8/layout/vList2"/>
    <dgm:cxn modelId="{7DCC1C56-200B-4529-BEF6-A2CF223413C5}" type="presParOf" srcId="{D928DC01-D021-44B2-AA28-77395D0A3A20}" destId="{6359D027-635D-48A1-AC1D-28F765802065}" srcOrd="14" destOrd="0" presId="urn:microsoft.com/office/officeart/2005/8/layout/vList2"/>
    <dgm:cxn modelId="{04B2C115-A959-4110-AD64-9BF1CF12DF4F}" type="presParOf" srcId="{D928DC01-D021-44B2-AA28-77395D0A3A20}" destId="{615A5FB3-D042-4A10-95D9-C0F6670EA34D}" srcOrd="15" destOrd="0" presId="urn:microsoft.com/office/officeart/2005/8/layout/vList2"/>
    <dgm:cxn modelId="{7A892359-3F61-419D-B0DC-D8300FC3C659}" type="presParOf" srcId="{D928DC01-D021-44B2-AA28-77395D0A3A20}" destId="{DCA36FF8-7CBF-4F72-8902-63C4B2094F0D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6DAE57E-7CFF-45DB-8577-AC491669775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25485CDC-F322-4112-A6B9-D4ABB047EFDA}">
      <dgm:prSet/>
      <dgm:spPr/>
      <dgm:t>
        <a:bodyPr/>
        <a:lstStyle/>
        <a:p>
          <a:r>
            <a:rPr lang="en-US"/>
            <a:t>1. User Verification: Check username and password using `password_verify()`.</a:t>
          </a:r>
        </a:p>
      </dgm:t>
    </dgm:pt>
    <dgm:pt modelId="{876FD940-8AD4-4676-8AE1-37419E3B9CDE}" type="parTrans" cxnId="{61E9A6D1-A743-47CA-AF2D-18E91364243B}">
      <dgm:prSet/>
      <dgm:spPr/>
      <dgm:t>
        <a:bodyPr/>
        <a:lstStyle/>
        <a:p>
          <a:endParaRPr lang="en-US"/>
        </a:p>
      </dgm:t>
    </dgm:pt>
    <dgm:pt modelId="{50DCBB77-CE61-4772-86D9-B5A4DDDFB3DD}" type="sibTrans" cxnId="{61E9A6D1-A743-47CA-AF2D-18E91364243B}">
      <dgm:prSet/>
      <dgm:spPr/>
      <dgm:t>
        <a:bodyPr/>
        <a:lstStyle/>
        <a:p>
          <a:endParaRPr lang="en-US"/>
        </a:p>
      </dgm:t>
    </dgm:pt>
    <dgm:pt modelId="{ED9E5574-7DC5-40A2-9D4D-0E4EAB5C8D79}">
      <dgm:prSet/>
      <dgm:spPr/>
      <dgm:t>
        <a:bodyPr/>
        <a:lstStyle/>
        <a:p>
          <a:r>
            <a:rPr lang="en-US"/>
            <a:t>2. Security Measures: Implement CAPTCHA for brute-force attack prevention.</a:t>
          </a:r>
        </a:p>
      </dgm:t>
    </dgm:pt>
    <dgm:pt modelId="{FA30F6EE-EAEE-4613-8547-1E161A268937}" type="parTrans" cxnId="{7EC05FED-A77F-4665-A7F9-381EF8C08C5F}">
      <dgm:prSet/>
      <dgm:spPr/>
      <dgm:t>
        <a:bodyPr/>
        <a:lstStyle/>
        <a:p>
          <a:endParaRPr lang="en-US"/>
        </a:p>
      </dgm:t>
    </dgm:pt>
    <dgm:pt modelId="{07B1F866-1D7E-4BFB-8D2C-F48F9D3D337E}" type="sibTrans" cxnId="{7EC05FED-A77F-4665-A7F9-381EF8C08C5F}">
      <dgm:prSet/>
      <dgm:spPr/>
      <dgm:t>
        <a:bodyPr/>
        <a:lstStyle/>
        <a:p>
          <a:endParaRPr lang="en-US"/>
        </a:p>
      </dgm:t>
    </dgm:pt>
    <dgm:pt modelId="{D047B81E-F948-4D4C-88F5-ADFEA09CF8F4}">
      <dgm:prSet/>
      <dgm:spPr/>
      <dgm:t>
        <a:bodyPr/>
        <a:lstStyle/>
        <a:p>
          <a:r>
            <a:rPr lang="en-US"/>
            <a:t>3. Session Management: Start session on successful login to maintain user state.</a:t>
          </a:r>
        </a:p>
      </dgm:t>
    </dgm:pt>
    <dgm:pt modelId="{F07AAAAA-F50F-4C56-B674-18C60BEF9469}" type="parTrans" cxnId="{744D8246-8F1B-444F-A58A-DEC6B70DB2F5}">
      <dgm:prSet/>
      <dgm:spPr/>
      <dgm:t>
        <a:bodyPr/>
        <a:lstStyle/>
        <a:p>
          <a:endParaRPr lang="en-US"/>
        </a:p>
      </dgm:t>
    </dgm:pt>
    <dgm:pt modelId="{0ABB54A4-540D-47A7-B07E-7A86C6B304F9}" type="sibTrans" cxnId="{744D8246-8F1B-444F-A58A-DEC6B70DB2F5}">
      <dgm:prSet/>
      <dgm:spPr/>
      <dgm:t>
        <a:bodyPr/>
        <a:lstStyle/>
        <a:p>
          <a:endParaRPr lang="en-US"/>
        </a:p>
      </dgm:t>
    </dgm:pt>
    <dgm:pt modelId="{D8EC93C8-6423-4297-8DB8-3473BC82BFFD}" type="pres">
      <dgm:prSet presAssocID="{A6DAE57E-7CFF-45DB-8577-AC491669775D}" presName="root" presStyleCnt="0">
        <dgm:presLayoutVars>
          <dgm:dir/>
          <dgm:resizeHandles val="exact"/>
        </dgm:presLayoutVars>
      </dgm:prSet>
      <dgm:spPr/>
    </dgm:pt>
    <dgm:pt modelId="{5ABBACFF-98C9-45AA-BC20-9831B1E0EA1F}" type="pres">
      <dgm:prSet presAssocID="{25485CDC-F322-4112-A6B9-D4ABB047EFDA}" presName="compNode" presStyleCnt="0"/>
      <dgm:spPr/>
    </dgm:pt>
    <dgm:pt modelId="{0B0F3091-6762-4D85-954A-12BCC447F436}" type="pres">
      <dgm:prSet presAssocID="{25485CDC-F322-4112-A6B9-D4ABB047EFDA}" presName="bgRect" presStyleLbl="bgShp" presStyleIdx="0" presStyleCnt="3"/>
      <dgm:spPr/>
    </dgm:pt>
    <dgm:pt modelId="{EC26691F-3135-4712-8DCB-61C8DF19E9FF}" type="pres">
      <dgm:prSet presAssocID="{25485CDC-F322-4112-A6B9-D4ABB047EFD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AE7E216-B457-4EA8-9B1A-49E6037CD6C4}" type="pres">
      <dgm:prSet presAssocID="{25485CDC-F322-4112-A6B9-D4ABB047EFDA}" presName="spaceRect" presStyleCnt="0"/>
      <dgm:spPr/>
    </dgm:pt>
    <dgm:pt modelId="{B0FBB37B-19CD-4C84-825A-F18954E8AC6F}" type="pres">
      <dgm:prSet presAssocID="{25485CDC-F322-4112-A6B9-D4ABB047EFDA}" presName="parTx" presStyleLbl="revTx" presStyleIdx="0" presStyleCnt="3">
        <dgm:presLayoutVars>
          <dgm:chMax val="0"/>
          <dgm:chPref val="0"/>
        </dgm:presLayoutVars>
      </dgm:prSet>
      <dgm:spPr/>
    </dgm:pt>
    <dgm:pt modelId="{42E5FF3A-C681-4DEC-A91A-374A551A3005}" type="pres">
      <dgm:prSet presAssocID="{50DCBB77-CE61-4772-86D9-B5A4DDDFB3DD}" presName="sibTrans" presStyleCnt="0"/>
      <dgm:spPr/>
    </dgm:pt>
    <dgm:pt modelId="{872E4305-4D8A-43DE-ADDC-59683B06A40E}" type="pres">
      <dgm:prSet presAssocID="{ED9E5574-7DC5-40A2-9D4D-0E4EAB5C8D79}" presName="compNode" presStyleCnt="0"/>
      <dgm:spPr/>
    </dgm:pt>
    <dgm:pt modelId="{FFB13345-6DCE-48DB-9C9C-58F497FF5BA2}" type="pres">
      <dgm:prSet presAssocID="{ED9E5574-7DC5-40A2-9D4D-0E4EAB5C8D79}" presName="bgRect" presStyleLbl="bgShp" presStyleIdx="1" presStyleCnt="3"/>
      <dgm:spPr/>
    </dgm:pt>
    <dgm:pt modelId="{3E9935CA-9C9C-4F35-8B2D-D261614AFA9A}" type="pres">
      <dgm:prSet presAssocID="{ED9E5574-7DC5-40A2-9D4D-0E4EAB5C8D7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bweb"/>
        </a:ext>
      </dgm:extLst>
    </dgm:pt>
    <dgm:pt modelId="{6B9F5E73-4DCB-4E89-95BB-FFEEAAA34B1B}" type="pres">
      <dgm:prSet presAssocID="{ED9E5574-7DC5-40A2-9D4D-0E4EAB5C8D79}" presName="spaceRect" presStyleCnt="0"/>
      <dgm:spPr/>
    </dgm:pt>
    <dgm:pt modelId="{9E0CE873-9F38-4979-B028-412B7BA2A928}" type="pres">
      <dgm:prSet presAssocID="{ED9E5574-7DC5-40A2-9D4D-0E4EAB5C8D79}" presName="parTx" presStyleLbl="revTx" presStyleIdx="1" presStyleCnt="3">
        <dgm:presLayoutVars>
          <dgm:chMax val="0"/>
          <dgm:chPref val="0"/>
        </dgm:presLayoutVars>
      </dgm:prSet>
      <dgm:spPr/>
    </dgm:pt>
    <dgm:pt modelId="{F930A477-874C-440F-A169-DA80401D7D97}" type="pres">
      <dgm:prSet presAssocID="{07B1F866-1D7E-4BFB-8D2C-F48F9D3D337E}" presName="sibTrans" presStyleCnt="0"/>
      <dgm:spPr/>
    </dgm:pt>
    <dgm:pt modelId="{69155BCB-AF0B-4172-944C-6BF3A7C0DFD3}" type="pres">
      <dgm:prSet presAssocID="{D047B81E-F948-4D4C-88F5-ADFEA09CF8F4}" presName="compNode" presStyleCnt="0"/>
      <dgm:spPr/>
    </dgm:pt>
    <dgm:pt modelId="{1C603B62-6969-427E-A743-335C1BB7D5BC}" type="pres">
      <dgm:prSet presAssocID="{D047B81E-F948-4D4C-88F5-ADFEA09CF8F4}" presName="bgRect" presStyleLbl="bgShp" presStyleIdx="2" presStyleCnt="3"/>
      <dgm:spPr/>
    </dgm:pt>
    <dgm:pt modelId="{2DEFA385-880E-4937-A88A-9B9FE6F51334}" type="pres">
      <dgm:prSet presAssocID="{D047B81E-F948-4D4C-88F5-ADFEA09CF8F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6B870A72-3D50-48E2-A84E-9517E95C371A}" type="pres">
      <dgm:prSet presAssocID="{D047B81E-F948-4D4C-88F5-ADFEA09CF8F4}" presName="spaceRect" presStyleCnt="0"/>
      <dgm:spPr/>
    </dgm:pt>
    <dgm:pt modelId="{B7B5B426-C787-455F-BC58-E28EE793C745}" type="pres">
      <dgm:prSet presAssocID="{D047B81E-F948-4D4C-88F5-ADFEA09CF8F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882633B-2425-4559-BB67-66F91C64F467}" type="presOf" srcId="{ED9E5574-7DC5-40A2-9D4D-0E4EAB5C8D79}" destId="{9E0CE873-9F38-4979-B028-412B7BA2A928}" srcOrd="0" destOrd="0" presId="urn:microsoft.com/office/officeart/2018/2/layout/IconVerticalSolidList"/>
    <dgm:cxn modelId="{744D8246-8F1B-444F-A58A-DEC6B70DB2F5}" srcId="{A6DAE57E-7CFF-45DB-8577-AC491669775D}" destId="{D047B81E-F948-4D4C-88F5-ADFEA09CF8F4}" srcOrd="2" destOrd="0" parTransId="{F07AAAAA-F50F-4C56-B674-18C60BEF9469}" sibTransId="{0ABB54A4-540D-47A7-B07E-7A86C6B304F9}"/>
    <dgm:cxn modelId="{61E9A6D1-A743-47CA-AF2D-18E91364243B}" srcId="{A6DAE57E-7CFF-45DB-8577-AC491669775D}" destId="{25485CDC-F322-4112-A6B9-D4ABB047EFDA}" srcOrd="0" destOrd="0" parTransId="{876FD940-8AD4-4676-8AE1-37419E3B9CDE}" sibTransId="{50DCBB77-CE61-4772-86D9-B5A4DDDFB3DD}"/>
    <dgm:cxn modelId="{89523CDA-72C5-4972-9D7B-B123C2C57129}" type="presOf" srcId="{D047B81E-F948-4D4C-88F5-ADFEA09CF8F4}" destId="{B7B5B426-C787-455F-BC58-E28EE793C745}" srcOrd="0" destOrd="0" presId="urn:microsoft.com/office/officeart/2018/2/layout/IconVerticalSolidList"/>
    <dgm:cxn modelId="{C290BEE2-8238-4FC6-A07D-81690E77EB5F}" type="presOf" srcId="{A6DAE57E-7CFF-45DB-8577-AC491669775D}" destId="{D8EC93C8-6423-4297-8DB8-3473BC82BFFD}" srcOrd="0" destOrd="0" presId="urn:microsoft.com/office/officeart/2018/2/layout/IconVerticalSolidList"/>
    <dgm:cxn modelId="{7EC05FED-A77F-4665-A7F9-381EF8C08C5F}" srcId="{A6DAE57E-7CFF-45DB-8577-AC491669775D}" destId="{ED9E5574-7DC5-40A2-9D4D-0E4EAB5C8D79}" srcOrd="1" destOrd="0" parTransId="{FA30F6EE-EAEE-4613-8547-1E161A268937}" sibTransId="{07B1F866-1D7E-4BFB-8D2C-F48F9D3D337E}"/>
    <dgm:cxn modelId="{B4831AF6-FAD5-4729-A5FE-DEEDE3671153}" type="presOf" srcId="{25485CDC-F322-4112-A6B9-D4ABB047EFDA}" destId="{B0FBB37B-19CD-4C84-825A-F18954E8AC6F}" srcOrd="0" destOrd="0" presId="urn:microsoft.com/office/officeart/2018/2/layout/IconVerticalSolidList"/>
    <dgm:cxn modelId="{34572404-986E-43C0-8970-8D2DB8E985F1}" type="presParOf" srcId="{D8EC93C8-6423-4297-8DB8-3473BC82BFFD}" destId="{5ABBACFF-98C9-45AA-BC20-9831B1E0EA1F}" srcOrd="0" destOrd="0" presId="urn:microsoft.com/office/officeart/2018/2/layout/IconVerticalSolidList"/>
    <dgm:cxn modelId="{DE227CE5-9F73-4BB0-BBE5-4B5DA60E501A}" type="presParOf" srcId="{5ABBACFF-98C9-45AA-BC20-9831B1E0EA1F}" destId="{0B0F3091-6762-4D85-954A-12BCC447F436}" srcOrd="0" destOrd="0" presId="urn:microsoft.com/office/officeart/2018/2/layout/IconVerticalSolidList"/>
    <dgm:cxn modelId="{984E9E1E-80C4-4A1A-A912-C2885AD6CF19}" type="presParOf" srcId="{5ABBACFF-98C9-45AA-BC20-9831B1E0EA1F}" destId="{EC26691F-3135-4712-8DCB-61C8DF19E9FF}" srcOrd="1" destOrd="0" presId="urn:microsoft.com/office/officeart/2018/2/layout/IconVerticalSolidList"/>
    <dgm:cxn modelId="{04C6F56F-5E76-4531-BAAA-AA631A5CD29E}" type="presParOf" srcId="{5ABBACFF-98C9-45AA-BC20-9831B1E0EA1F}" destId="{1AE7E216-B457-4EA8-9B1A-49E6037CD6C4}" srcOrd="2" destOrd="0" presId="urn:microsoft.com/office/officeart/2018/2/layout/IconVerticalSolidList"/>
    <dgm:cxn modelId="{4DEE0640-E976-4FFD-9521-175FBCA682A8}" type="presParOf" srcId="{5ABBACFF-98C9-45AA-BC20-9831B1E0EA1F}" destId="{B0FBB37B-19CD-4C84-825A-F18954E8AC6F}" srcOrd="3" destOrd="0" presId="urn:microsoft.com/office/officeart/2018/2/layout/IconVerticalSolidList"/>
    <dgm:cxn modelId="{D59E0268-C531-434A-9786-723256809C16}" type="presParOf" srcId="{D8EC93C8-6423-4297-8DB8-3473BC82BFFD}" destId="{42E5FF3A-C681-4DEC-A91A-374A551A3005}" srcOrd="1" destOrd="0" presId="urn:microsoft.com/office/officeart/2018/2/layout/IconVerticalSolidList"/>
    <dgm:cxn modelId="{D7A73F44-EDD6-445A-A655-5128C67ED81A}" type="presParOf" srcId="{D8EC93C8-6423-4297-8DB8-3473BC82BFFD}" destId="{872E4305-4D8A-43DE-ADDC-59683B06A40E}" srcOrd="2" destOrd="0" presId="urn:microsoft.com/office/officeart/2018/2/layout/IconVerticalSolidList"/>
    <dgm:cxn modelId="{8F11106C-8EC4-4CF1-B107-E1E75EE61228}" type="presParOf" srcId="{872E4305-4D8A-43DE-ADDC-59683B06A40E}" destId="{FFB13345-6DCE-48DB-9C9C-58F497FF5BA2}" srcOrd="0" destOrd="0" presId="urn:microsoft.com/office/officeart/2018/2/layout/IconVerticalSolidList"/>
    <dgm:cxn modelId="{8BD7F672-8C36-4844-842D-AA3FF7422EE4}" type="presParOf" srcId="{872E4305-4D8A-43DE-ADDC-59683B06A40E}" destId="{3E9935CA-9C9C-4F35-8B2D-D261614AFA9A}" srcOrd="1" destOrd="0" presId="urn:microsoft.com/office/officeart/2018/2/layout/IconVerticalSolidList"/>
    <dgm:cxn modelId="{52097AF1-1326-4625-9903-7B631002157F}" type="presParOf" srcId="{872E4305-4D8A-43DE-ADDC-59683B06A40E}" destId="{6B9F5E73-4DCB-4E89-95BB-FFEEAAA34B1B}" srcOrd="2" destOrd="0" presId="urn:microsoft.com/office/officeart/2018/2/layout/IconVerticalSolidList"/>
    <dgm:cxn modelId="{BF06A26D-39F3-4175-9D68-17C7BE7A18DA}" type="presParOf" srcId="{872E4305-4D8A-43DE-ADDC-59683B06A40E}" destId="{9E0CE873-9F38-4979-B028-412B7BA2A928}" srcOrd="3" destOrd="0" presId="urn:microsoft.com/office/officeart/2018/2/layout/IconVerticalSolidList"/>
    <dgm:cxn modelId="{7388A401-9494-4FFD-9C0A-B5CE469D084D}" type="presParOf" srcId="{D8EC93C8-6423-4297-8DB8-3473BC82BFFD}" destId="{F930A477-874C-440F-A169-DA80401D7D97}" srcOrd="3" destOrd="0" presId="urn:microsoft.com/office/officeart/2018/2/layout/IconVerticalSolidList"/>
    <dgm:cxn modelId="{0BBCDA3D-8173-48D9-947D-15F94D0B779F}" type="presParOf" srcId="{D8EC93C8-6423-4297-8DB8-3473BC82BFFD}" destId="{69155BCB-AF0B-4172-944C-6BF3A7C0DFD3}" srcOrd="4" destOrd="0" presId="urn:microsoft.com/office/officeart/2018/2/layout/IconVerticalSolidList"/>
    <dgm:cxn modelId="{CED40D90-6797-410C-9539-0DD1A3AC0586}" type="presParOf" srcId="{69155BCB-AF0B-4172-944C-6BF3A7C0DFD3}" destId="{1C603B62-6969-427E-A743-335C1BB7D5BC}" srcOrd="0" destOrd="0" presId="urn:microsoft.com/office/officeart/2018/2/layout/IconVerticalSolidList"/>
    <dgm:cxn modelId="{15AF74F4-81BB-4E93-869A-B0336C5105B5}" type="presParOf" srcId="{69155BCB-AF0B-4172-944C-6BF3A7C0DFD3}" destId="{2DEFA385-880E-4937-A88A-9B9FE6F51334}" srcOrd="1" destOrd="0" presId="urn:microsoft.com/office/officeart/2018/2/layout/IconVerticalSolidList"/>
    <dgm:cxn modelId="{5E209D19-E85C-4DB6-B534-078F157EDF86}" type="presParOf" srcId="{69155BCB-AF0B-4172-944C-6BF3A7C0DFD3}" destId="{6B870A72-3D50-48E2-A84E-9517E95C371A}" srcOrd="2" destOrd="0" presId="urn:microsoft.com/office/officeart/2018/2/layout/IconVerticalSolidList"/>
    <dgm:cxn modelId="{63D6F536-7DBE-45ED-A6A3-6E17D4AD5D2C}" type="presParOf" srcId="{69155BCB-AF0B-4172-944C-6BF3A7C0DFD3}" destId="{B7B5B426-C787-455F-BC58-E28EE793C74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DA22BF2-818C-47A0-AFE8-DBFB4ECF1B17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21DDD176-72DB-475D-8CA2-2D368E457044}">
      <dgm:prSet/>
      <dgm:spPr/>
      <dgm:t>
        <a:bodyPr/>
        <a:lstStyle/>
        <a:p>
          <a:r>
            <a:rPr lang="en-US"/>
            <a:t>Identify the user by confirming the answer to the security question provided during signup.</a:t>
          </a:r>
        </a:p>
      </dgm:t>
    </dgm:pt>
    <dgm:pt modelId="{A54CF387-9761-4E94-A587-4C3561111E01}" type="parTrans" cxnId="{EB970FB4-F4D1-4540-845D-BF48443CD864}">
      <dgm:prSet/>
      <dgm:spPr/>
      <dgm:t>
        <a:bodyPr/>
        <a:lstStyle/>
        <a:p>
          <a:endParaRPr lang="en-US"/>
        </a:p>
      </dgm:t>
    </dgm:pt>
    <dgm:pt modelId="{867ACD82-B0D3-4E7A-A560-31D31BD0EE8B}" type="sibTrans" cxnId="{EB970FB4-F4D1-4540-845D-BF48443CD864}">
      <dgm:prSet/>
      <dgm:spPr/>
      <dgm:t>
        <a:bodyPr/>
        <a:lstStyle/>
        <a:p>
          <a:endParaRPr lang="en-US"/>
        </a:p>
      </dgm:t>
    </dgm:pt>
    <dgm:pt modelId="{12E9D965-A218-4AF6-A8FB-D98A64B3AB6B}">
      <dgm:prSet/>
      <dgm:spPr/>
      <dgm:t>
        <a:bodyPr/>
        <a:lstStyle/>
        <a:p>
          <a:r>
            <a:rPr lang="en-US"/>
            <a:t>Flow: If the answer is correct, grant access; otherwise, prompt again or lock the account after failed attempts.</a:t>
          </a:r>
        </a:p>
      </dgm:t>
    </dgm:pt>
    <dgm:pt modelId="{FE3BCC31-11CD-4C67-BAEC-6A0792E82AF4}" type="parTrans" cxnId="{9E1E05F2-0240-4451-A144-9AE5274F3AAC}">
      <dgm:prSet/>
      <dgm:spPr/>
      <dgm:t>
        <a:bodyPr/>
        <a:lstStyle/>
        <a:p>
          <a:endParaRPr lang="en-US"/>
        </a:p>
      </dgm:t>
    </dgm:pt>
    <dgm:pt modelId="{029FEAF7-C7FB-4753-AECD-C1F91FE9D465}" type="sibTrans" cxnId="{9E1E05F2-0240-4451-A144-9AE5274F3AAC}">
      <dgm:prSet/>
      <dgm:spPr/>
      <dgm:t>
        <a:bodyPr/>
        <a:lstStyle/>
        <a:p>
          <a:endParaRPr lang="en-US"/>
        </a:p>
      </dgm:t>
    </dgm:pt>
    <dgm:pt modelId="{52E4C98E-1335-421A-877F-DBFABAAECDA9}" type="pres">
      <dgm:prSet presAssocID="{BDA22BF2-818C-47A0-AFE8-DBFB4ECF1B17}" presName="linear" presStyleCnt="0">
        <dgm:presLayoutVars>
          <dgm:animLvl val="lvl"/>
          <dgm:resizeHandles val="exact"/>
        </dgm:presLayoutVars>
      </dgm:prSet>
      <dgm:spPr/>
    </dgm:pt>
    <dgm:pt modelId="{5444314B-7EB9-412C-ADBC-07247579A122}" type="pres">
      <dgm:prSet presAssocID="{21DDD176-72DB-475D-8CA2-2D368E45704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6602C3-4CC9-4737-990A-12BCAC414ED6}" type="pres">
      <dgm:prSet presAssocID="{867ACD82-B0D3-4E7A-A560-31D31BD0EE8B}" presName="spacer" presStyleCnt="0"/>
      <dgm:spPr/>
    </dgm:pt>
    <dgm:pt modelId="{1C070C97-A8C9-49B0-8D14-D8CACD1BE718}" type="pres">
      <dgm:prSet presAssocID="{12E9D965-A218-4AF6-A8FB-D98A64B3AB6B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B097B2F-7C05-47C2-90A1-10D243E1540B}" type="presOf" srcId="{21DDD176-72DB-475D-8CA2-2D368E457044}" destId="{5444314B-7EB9-412C-ADBC-07247579A122}" srcOrd="0" destOrd="0" presId="urn:microsoft.com/office/officeart/2005/8/layout/vList2"/>
    <dgm:cxn modelId="{DBB3459C-BE67-4DF8-A8D3-A52C4E368477}" type="presOf" srcId="{BDA22BF2-818C-47A0-AFE8-DBFB4ECF1B17}" destId="{52E4C98E-1335-421A-877F-DBFABAAECDA9}" srcOrd="0" destOrd="0" presId="urn:microsoft.com/office/officeart/2005/8/layout/vList2"/>
    <dgm:cxn modelId="{78FF32B0-D39B-4D47-8855-D0E18DA2B482}" type="presOf" srcId="{12E9D965-A218-4AF6-A8FB-D98A64B3AB6B}" destId="{1C070C97-A8C9-49B0-8D14-D8CACD1BE718}" srcOrd="0" destOrd="0" presId="urn:microsoft.com/office/officeart/2005/8/layout/vList2"/>
    <dgm:cxn modelId="{EB970FB4-F4D1-4540-845D-BF48443CD864}" srcId="{BDA22BF2-818C-47A0-AFE8-DBFB4ECF1B17}" destId="{21DDD176-72DB-475D-8CA2-2D368E457044}" srcOrd="0" destOrd="0" parTransId="{A54CF387-9761-4E94-A587-4C3561111E01}" sibTransId="{867ACD82-B0D3-4E7A-A560-31D31BD0EE8B}"/>
    <dgm:cxn modelId="{9E1E05F2-0240-4451-A144-9AE5274F3AAC}" srcId="{BDA22BF2-818C-47A0-AFE8-DBFB4ECF1B17}" destId="{12E9D965-A218-4AF6-A8FB-D98A64B3AB6B}" srcOrd="1" destOrd="0" parTransId="{FE3BCC31-11CD-4C67-BAEC-6A0792E82AF4}" sibTransId="{029FEAF7-C7FB-4753-AECD-C1F91FE9D465}"/>
    <dgm:cxn modelId="{CBB2B1A6-9DB6-44BD-883A-0EEFD3C086EC}" type="presParOf" srcId="{52E4C98E-1335-421A-877F-DBFABAAECDA9}" destId="{5444314B-7EB9-412C-ADBC-07247579A122}" srcOrd="0" destOrd="0" presId="urn:microsoft.com/office/officeart/2005/8/layout/vList2"/>
    <dgm:cxn modelId="{3948F5F8-872D-4F17-9038-2FCC863567C2}" type="presParOf" srcId="{52E4C98E-1335-421A-877F-DBFABAAECDA9}" destId="{546602C3-4CC9-4737-990A-12BCAC414ED6}" srcOrd="1" destOrd="0" presId="urn:microsoft.com/office/officeart/2005/8/layout/vList2"/>
    <dgm:cxn modelId="{A33EE22B-E7FE-41F0-BDB6-4C7554AE7024}" type="presParOf" srcId="{52E4C98E-1335-421A-877F-DBFABAAECDA9}" destId="{1C070C97-A8C9-49B0-8D14-D8CACD1BE71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B8BE6F-D841-4284-BDFA-AC0C3EBB3F59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FDD6485-43D6-483D-A790-4A4F24C458D7}">
      <dgm:prSet/>
      <dgm:spPr/>
      <dgm:t>
        <a:bodyPr/>
        <a:lstStyle/>
        <a:p>
          <a:r>
            <a:rPr lang="en-US"/>
            <a:t>Role-Based Access Control:</a:t>
          </a:r>
        </a:p>
      </dgm:t>
    </dgm:pt>
    <dgm:pt modelId="{98188F0F-6ABC-441F-8A7E-7E68B0596D2C}" type="parTrans" cxnId="{FC3EDF75-F256-407B-B500-E855C1D61F3B}">
      <dgm:prSet/>
      <dgm:spPr/>
      <dgm:t>
        <a:bodyPr/>
        <a:lstStyle/>
        <a:p>
          <a:endParaRPr lang="en-US"/>
        </a:p>
      </dgm:t>
    </dgm:pt>
    <dgm:pt modelId="{A5B5D9FC-3B7A-4053-ABDE-3FAA17C4F920}" type="sibTrans" cxnId="{FC3EDF75-F256-407B-B500-E855C1D61F3B}">
      <dgm:prSet/>
      <dgm:spPr/>
      <dgm:t>
        <a:bodyPr/>
        <a:lstStyle/>
        <a:p>
          <a:endParaRPr lang="en-US"/>
        </a:p>
      </dgm:t>
    </dgm:pt>
    <dgm:pt modelId="{9B3A6E2D-6A0F-4CDD-B28E-88C7B3DA07C4}">
      <dgm:prSet/>
      <dgm:spPr/>
      <dgm:t>
        <a:bodyPr/>
        <a:lstStyle/>
        <a:p>
          <a:r>
            <a:rPr lang="en-US"/>
            <a:t>1. Admin Role:</a:t>
          </a:r>
        </a:p>
      </dgm:t>
    </dgm:pt>
    <dgm:pt modelId="{A2C75A1A-71F6-4818-BF93-4E298B870522}" type="parTrans" cxnId="{2EB57A47-FBFA-4E1C-A37F-FD1B88A003C5}">
      <dgm:prSet/>
      <dgm:spPr/>
      <dgm:t>
        <a:bodyPr/>
        <a:lstStyle/>
        <a:p>
          <a:endParaRPr lang="en-US"/>
        </a:p>
      </dgm:t>
    </dgm:pt>
    <dgm:pt modelId="{06E0F594-CF94-47D4-8881-9D3644DE00CA}" type="sibTrans" cxnId="{2EB57A47-FBFA-4E1C-A37F-FD1B88A003C5}">
      <dgm:prSet/>
      <dgm:spPr/>
      <dgm:t>
        <a:bodyPr/>
        <a:lstStyle/>
        <a:p>
          <a:endParaRPr lang="en-US"/>
        </a:p>
      </dgm:t>
    </dgm:pt>
    <dgm:pt modelId="{7BA14921-0BEF-407A-A293-F582CA734FA9}">
      <dgm:prSet/>
      <dgm:spPr/>
      <dgm:t>
        <a:bodyPr/>
        <a:lstStyle/>
        <a:p>
          <a:r>
            <a:rPr lang="en-US"/>
            <a:t>- Add, update, delete stock items.</a:t>
          </a:r>
        </a:p>
      </dgm:t>
    </dgm:pt>
    <dgm:pt modelId="{4C6EE1B8-2BAC-4CBC-8F79-3319C6A6121B}" type="parTrans" cxnId="{5B7D2A6E-E2A7-47E5-8813-867C1A346FF9}">
      <dgm:prSet/>
      <dgm:spPr/>
      <dgm:t>
        <a:bodyPr/>
        <a:lstStyle/>
        <a:p>
          <a:endParaRPr lang="en-US"/>
        </a:p>
      </dgm:t>
    </dgm:pt>
    <dgm:pt modelId="{F5DB88E4-C59C-4776-8B48-619AF0652D92}" type="sibTrans" cxnId="{5B7D2A6E-E2A7-47E5-8813-867C1A346FF9}">
      <dgm:prSet/>
      <dgm:spPr/>
      <dgm:t>
        <a:bodyPr/>
        <a:lstStyle/>
        <a:p>
          <a:endParaRPr lang="en-US"/>
        </a:p>
      </dgm:t>
    </dgm:pt>
    <dgm:pt modelId="{D4940AD9-329E-499D-8BD6-012B1C1A51EC}">
      <dgm:prSet/>
      <dgm:spPr/>
      <dgm:t>
        <a:bodyPr/>
        <a:lstStyle/>
        <a:p>
          <a:r>
            <a:rPr lang="en-US"/>
            <a:t>- Manage user accounts and roles.</a:t>
          </a:r>
        </a:p>
      </dgm:t>
    </dgm:pt>
    <dgm:pt modelId="{E4840EA1-4550-499D-93B3-9BDE6709573D}" type="parTrans" cxnId="{B70BE8E7-A70D-44D7-89C2-482BE600981E}">
      <dgm:prSet/>
      <dgm:spPr/>
      <dgm:t>
        <a:bodyPr/>
        <a:lstStyle/>
        <a:p>
          <a:endParaRPr lang="en-US"/>
        </a:p>
      </dgm:t>
    </dgm:pt>
    <dgm:pt modelId="{6A3642AD-AB56-4C19-8265-F60CDA15DAB3}" type="sibTrans" cxnId="{B70BE8E7-A70D-44D7-89C2-482BE600981E}">
      <dgm:prSet/>
      <dgm:spPr/>
      <dgm:t>
        <a:bodyPr/>
        <a:lstStyle/>
        <a:p>
          <a:endParaRPr lang="en-US"/>
        </a:p>
      </dgm:t>
    </dgm:pt>
    <dgm:pt modelId="{BAD610CD-5B0B-481C-9CA3-0061493DB9C5}">
      <dgm:prSet/>
      <dgm:spPr/>
      <dgm:t>
        <a:bodyPr/>
        <a:lstStyle/>
        <a:p>
          <a:r>
            <a:rPr lang="en-US"/>
            <a:t>- Access detailed reports.</a:t>
          </a:r>
        </a:p>
      </dgm:t>
    </dgm:pt>
    <dgm:pt modelId="{1FE3FB10-F3E9-40A4-A6DC-A0D174B0D773}" type="parTrans" cxnId="{A2603A8D-DA34-4B98-B48D-17D9349F7E0D}">
      <dgm:prSet/>
      <dgm:spPr/>
      <dgm:t>
        <a:bodyPr/>
        <a:lstStyle/>
        <a:p>
          <a:endParaRPr lang="en-US"/>
        </a:p>
      </dgm:t>
    </dgm:pt>
    <dgm:pt modelId="{C6608AEB-D08D-489B-8F12-C8816BA6D5B1}" type="sibTrans" cxnId="{A2603A8D-DA34-4B98-B48D-17D9349F7E0D}">
      <dgm:prSet/>
      <dgm:spPr/>
      <dgm:t>
        <a:bodyPr/>
        <a:lstStyle/>
        <a:p>
          <a:endParaRPr lang="en-US"/>
        </a:p>
      </dgm:t>
    </dgm:pt>
    <dgm:pt modelId="{BE3292EC-2C64-4691-B7E9-2C32F62FBE6C}">
      <dgm:prSet/>
      <dgm:spPr/>
      <dgm:t>
        <a:bodyPr/>
        <a:lstStyle/>
        <a:p>
          <a:r>
            <a:rPr lang="en-US"/>
            <a:t>2. Stockkeeper Role:</a:t>
          </a:r>
        </a:p>
      </dgm:t>
    </dgm:pt>
    <dgm:pt modelId="{71C81028-B552-4EC7-8472-F022EBB1A8B6}" type="parTrans" cxnId="{0994293C-B54E-4EB2-931B-FD14C08AEF2B}">
      <dgm:prSet/>
      <dgm:spPr/>
      <dgm:t>
        <a:bodyPr/>
        <a:lstStyle/>
        <a:p>
          <a:endParaRPr lang="en-US"/>
        </a:p>
      </dgm:t>
    </dgm:pt>
    <dgm:pt modelId="{F7CC5042-6B45-4FA5-8A59-96591BDAA378}" type="sibTrans" cxnId="{0994293C-B54E-4EB2-931B-FD14C08AEF2B}">
      <dgm:prSet/>
      <dgm:spPr/>
      <dgm:t>
        <a:bodyPr/>
        <a:lstStyle/>
        <a:p>
          <a:endParaRPr lang="en-US"/>
        </a:p>
      </dgm:t>
    </dgm:pt>
    <dgm:pt modelId="{32ADD050-0056-4A72-B1CC-5BC92D36FF69}">
      <dgm:prSet/>
      <dgm:spPr/>
      <dgm:t>
        <a:bodyPr/>
        <a:lstStyle/>
        <a:p>
          <a:r>
            <a:rPr lang="en-US"/>
            <a:t>- View stock levels and manage orders.</a:t>
          </a:r>
        </a:p>
      </dgm:t>
    </dgm:pt>
    <dgm:pt modelId="{03733128-81FA-4835-A074-6B9E560A50F9}" type="parTrans" cxnId="{98F12DE4-1816-4E40-8119-245A48B28078}">
      <dgm:prSet/>
      <dgm:spPr/>
      <dgm:t>
        <a:bodyPr/>
        <a:lstStyle/>
        <a:p>
          <a:endParaRPr lang="en-US"/>
        </a:p>
      </dgm:t>
    </dgm:pt>
    <dgm:pt modelId="{4C06C2DB-E3DB-4A3A-BC09-C215BD8C04D1}" type="sibTrans" cxnId="{98F12DE4-1816-4E40-8119-245A48B28078}">
      <dgm:prSet/>
      <dgm:spPr/>
      <dgm:t>
        <a:bodyPr/>
        <a:lstStyle/>
        <a:p>
          <a:endParaRPr lang="en-US"/>
        </a:p>
      </dgm:t>
    </dgm:pt>
    <dgm:pt modelId="{24DA7CB1-459D-45B3-8467-B774EC6B7464}">
      <dgm:prSet/>
      <dgm:spPr/>
      <dgm:t>
        <a:bodyPr/>
        <a:lstStyle/>
        <a:p>
          <a:r>
            <a:rPr lang="en-US"/>
            <a:t>- Update stock quantities.</a:t>
          </a:r>
        </a:p>
      </dgm:t>
    </dgm:pt>
    <dgm:pt modelId="{792AFC30-C8C9-45CA-9BB4-B5F62A5FD31A}" type="parTrans" cxnId="{5285BE24-C5C5-4B89-8BA2-370338EA08BF}">
      <dgm:prSet/>
      <dgm:spPr/>
      <dgm:t>
        <a:bodyPr/>
        <a:lstStyle/>
        <a:p>
          <a:endParaRPr lang="en-US"/>
        </a:p>
      </dgm:t>
    </dgm:pt>
    <dgm:pt modelId="{25AB409E-EBF4-4F9E-8771-86383E868386}" type="sibTrans" cxnId="{5285BE24-C5C5-4B89-8BA2-370338EA08BF}">
      <dgm:prSet/>
      <dgm:spPr/>
      <dgm:t>
        <a:bodyPr/>
        <a:lstStyle/>
        <a:p>
          <a:endParaRPr lang="en-US"/>
        </a:p>
      </dgm:t>
    </dgm:pt>
    <dgm:pt modelId="{D6671111-A3EE-419F-AECB-751F76547BA2}">
      <dgm:prSet/>
      <dgm:spPr/>
      <dgm:t>
        <a:bodyPr/>
        <a:lstStyle/>
        <a:p>
          <a:r>
            <a:rPr lang="en-US"/>
            <a:t>- Monitor expiration dates.</a:t>
          </a:r>
        </a:p>
      </dgm:t>
    </dgm:pt>
    <dgm:pt modelId="{570005C2-E571-4988-9361-004EAC19BAD1}" type="parTrans" cxnId="{89EF7F1F-1570-40CB-825F-567A704FAABD}">
      <dgm:prSet/>
      <dgm:spPr/>
      <dgm:t>
        <a:bodyPr/>
        <a:lstStyle/>
        <a:p>
          <a:endParaRPr lang="en-US"/>
        </a:p>
      </dgm:t>
    </dgm:pt>
    <dgm:pt modelId="{FAB492C8-5B0D-44A4-9C9E-6A3DD6BB4207}" type="sibTrans" cxnId="{89EF7F1F-1570-40CB-825F-567A704FAABD}">
      <dgm:prSet/>
      <dgm:spPr/>
      <dgm:t>
        <a:bodyPr/>
        <a:lstStyle/>
        <a:p>
          <a:endParaRPr lang="en-US"/>
        </a:p>
      </dgm:t>
    </dgm:pt>
    <dgm:pt modelId="{11336425-043F-48DD-B4B3-394B6ACEEE7D}">
      <dgm:prSet/>
      <dgm:spPr/>
      <dgm:t>
        <a:bodyPr/>
        <a:lstStyle/>
        <a:p>
          <a:r>
            <a:rPr lang="en-US"/>
            <a:t>Dashboard Differences: Screenshots highlighting different functionalities per role.</a:t>
          </a:r>
        </a:p>
      </dgm:t>
    </dgm:pt>
    <dgm:pt modelId="{C79750B5-1C2C-424A-B94A-1B9537AFDCF4}" type="parTrans" cxnId="{FADDD6A9-7602-4F3A-B07A-F28F1751DD86}">
      <dgm:prSet/>
      <dgm:spPr/>
      <dgm:t>
        <a:bodyPr/>
        <a:lstStyle/>
        <a:p>
          <a:endParaRPr lang="en-US"/>
        </a:p>
      </dgm:t>
    </dgm:pt>
    <dgm:pt modelId="{7E3ACC9C-F2E7-49AC-9F08-BB4F0E6E1B10}" type="sibTrans" cxnId="{FADDD6A9-7602-4F3A-B07A-F28F1751DD86}">
      <dgm:prSet/>
      <dgm:spPr/>
      <dgm:t>
        <a:bodyPr/>
        <a:lstStyle/>
        <a:p>
          <a:endParaRPr lang="en-US"/>
        </a:p>
      </dgm:t>
    </dgm:pt>
    <dgm:pt modelId="{3B9E3161-26C1-453A-A3A5-B7417771171A}" type="pres">
      <dgm:prSet presAssocID="{E0B8BE6F-D841-4284-BDFA-AC0C3EBB3F59}" presName="vert0" presStyleCnt="0">
        <dgm:presLayoutVars>
          <dgm:dir/>
          <dgm:animOne val="branch"/>
          <dgm:animLvl val="lvl"/>
        </dgm:presLayoutVars>
      </dgm:prSet>
      <dgm:spPr/>
    </dgm:pt>
    <dgm:pt modelId="{396C98CE-12E1-4576-A1C6-AD91675D8C21}" type="pres">
      <dgm:prSet presAssocID="{7FDD6485-43D6-483D-A790-4A4F24C458D7}" presName="thickLine" presStyleLbl="alignNode1" presStyleIdx="0" presStyleCnt="10"/>
      <dgm:spPr/>
    </dgm:pt>
    <dgm:pt modelId="{146E0153-B3C4-4ADB-8695-CB3CF05DF662}" type="pres">
      <dgm:prSet presAssocID="{7FDD6485-43D6-483D-A790-4A4F24C458D7}" presName="horz1" presStyleCnt="0"/>
      <dgm:spPr/>
    </dgm:pt>
    <dgm:pt modelId="{4E82FD30-0B0C-47EB-B319-D5B03655545D}" type="pres">
      <dgm:prSet presAssocID="{7FDD6485-43D6-483D-A790-4A4F24C458D7}" presName="tx1" presStyleLbl="revTx" presStyleIdx="0" presStyleCnt="10"/>
      <dgm:spPr/>
    </dgm:pt>
    <dgm:pt modelId="{2FA73FBD-B007-4C9E-9ECC-B6123802A201}" type="pres">
      <dgm:prSet presAssocID="{7FDD6485-43D6-483D-A790-4A4F24C458D7}" presName="vert1" presStyleCnt="0"/>
      <dgm:spPr/>
    </dgm:pt>
    <dgm:pt modelId="{B2208875-6DA5-42D0-9CE3-A5253354FBED}" type="pres">
      <dgm:prSet presAssocID="{9B3A6E2D-6A0F-4CDD-B28E-88C7B3DA07C4}" presName="thickLine" presStyleLbl="alignNode1" presStyleIdx="1" presStyleCnt="10"/>
      <dgm:spPr/>
    </dgm:pt>
    <dgm:pt modelId="{FFBCE223-D6F8-4C40-A49D-D08E7A052B5B}" type="pres">
      <dgm:prSet presAssocID="{9B3A6E2D-6A0F-4CDD-B28E-88C7B3DA07C4}" presName="horz1" presStyleCnt="0"/>
      <dgm:spPr/>
    </dgm:pt>
    <dgm:pt modelId="{09EA1FD3-BB85-4E05-B266-E26CA2B7D2D5}" type="pres">
      <dgm:prSet presAssocID="{9B3A6E2D-6A0F-4CDD-B28E-88C7B3DA07C4}" presName="tx1" presStyleLbl="revTx" presStyleIdx="1" presStyleCnt="10"/>
      <dgm:spPr/>
    </dgm:pt>
    <dgm:pt modelId="{CB7C8DA1-6A39-4A9C-A335-92CB83CA6B13}" type="pres">
      <dgm:prSet presAssocID="{9B3A6E2D-6A0F-4CDD-B28E-88C7B3DA07C4}" presName="vert1" presStyleCnt="0"/>
      <dgm:spPr/>
    </dgm:pt>
    <dgm:pt modelId="{C64718A3-26EA-4851-B33A-180513518469}" type="pres">
      <dgm:prSet presAssocID="{7BA14921-0BEF-407A-A293-F582CA734FA9}" presName="thickLine" presStyleLbl="alignNode1" presStyleIdx="2" presStyleCnt="10"/>
      <dgm:spPr/>
    </dgm:pt>
    <dgm:pt modelId="{6ED461F1-A8DF-4CCA-B9D4-2E8402B9127E}" type="pres">
      <dgm:prSet presAssocID="{7BA14921-0BEF-407A-A293-F582CA734FA9}" presName="horz1" presStyleCnt="0"/>
      <dgm:spPr/>
    </dgm:pt>
    <dgm:pt modelId="{1E5A58E2-B7A3-47ED-B168-A572968AB7FB}" type="pres">
      <dgm:prSet presAssocID="{7BA14921-0BEF-407A-A293-F582CA734FA9}" presName="tx1" presStyleLbl="revTx" presStyleIdx="2" presStyleCnt="10"/>
      <dgm:spPr/>
    </dgm:pt>
    <dgm:pt modelId="{6104FEF7-BCBA-473E-A02D-83157EEBAAA7}" type="pres">
      <dgm:prSet presAssocID="{7BA14921-0BEF-407A-A293-F582CA734FA9}" presName="vert1" presStyleCnt="0"/>
      <dgm:spPr/>
    </dgm:pt>
    <dgm:pt modelId="{830A6D82-202D-479D-9F03-19F2F30067AB}" type="pres">
      <dgm:prSet presAssocID="{D4940AD9-329E-499D-8BD6-012B1C1A51EC}" presName="thickLine" presStyleLbl="alignNode1" presStyleIdx="3" presStyleCnt="10"/>
      <dgm:spPr/>
    </dgm:pt>
    <dgm:pt modelId="{25E0805D-10AA-499B-9B3E-6760C43024A2}" type="pres">
      <dgm:prSet presAssocID="{D4940AD9-329E-499D-8BD6-012B1C1A51EC}" presName="horz1" presStyleCnt="0"/>
      <dgm:spPr/>
    </dgm:pt>
    <dgm:pt modelId="{6E36AD0D-AE8B-410C-A070-AAF4E7E33667}" type="pres">
      <dgm:prSet presAssocID="{D4940AD9-329E-499D-8BD6-012B1C1A51EC}" presName="tx1" presStyleLbl="revTx" presStyleIdx="3" presStyleCnt="10"/>
      <dgm:spPr/>
    </dgm:pt>
    <dgm:pt modelId="{B6461586-626D-4E76-B8EE-B77BB757091C}" type="pres">
      <dgm:prSet presAssocID="{D4940AD9-329E-499D-8BD6-012B1C1A51EC}" presName="vert1" presStyleCnt="0"/>
      <dgm:spPr/>
    </dgm:pt>
    <dgm:pt modelId="{9057B803-AB54-4796-982D-3A0F465A7B28}" type="pres">
      <dgm:prSet presAssocID="{BAD610CD-5B0B-481C-9CA3-0061493DB9C5}" presName="thickLine" presStyleLbl="alignNode1" presStyleIdx="4" presStyleCnt="10"/>
      <dgm:spPr/>
    </dgm:pt>
    <dgm:pt modelId="{CFBD3693-F625-40CD-93BE-A3C920316610}" type="pres">
      <dgm:prSet presAssocID="{BAD610CD-5B0B-481C-9CA3-0061493DB9C5}" presName="horz1" presStyleCnt="0"/>
      <dgm:spPr/>
    </dgm:pt>
    <dgm:pt modelId="{8CBA67E4-1289-4812-8CA9-ABF0EC7423B6}" type="pres">
      <dgm:prSet presAssocID="{BAD610CD-5B0B-481C-9CA3-0061493DB9C5}" presName="tx1" presStyleLbl="revTx" presStyleIdx="4" presStyleCnt="10"/>
      <dgm:spPr/>
    </dgm:pt>
    <dgm:pt modelId="{4FAC94B1-7CCF-4D6E-8A30-1C6E30035B7D}" type="pres">
      <dgm:prSet presAssocID="{BAD610CD-5B0B-481C-9CA3-0061493DB9C5}" presName="vert1" presStyleCnt="0"/>
      <dgm:spPr/>
    </dgm:pt>
    <dgm:pt modelId="{949B79B7-8C34-4F9F-9293-CB8A7F774D9C}" type="pres">
      <dgm:prSet presAssocID="{BE3292EC-2C64-4691-B7E9-2C32F62FBE6C}" presName="thickLine" presStyleLbl="alignNode1" presStyleIdx="5" presStyleCnt="10"/>
      <dgm:spPr/>
    </dgm:pt>
    <dgm:pt modelId="{C13C089F-D404-45A0-84F6-9FF7B75EADDD}" type="pres">
      <dgm:prSet presAssocID="{BE3292EC-2C64-4691-B7E9-2C32F62FBE6C}" presName="horz1" presStyleCnt="0"/>
      <dgm:spPr/>
    </dgm:pt>
    <dgm:pt modelId="{098E98E8-F878-4684-8ABA-B1B0641A0142}" type="pres">
      <dgm:prSet presAssocID="{BE3292EC-2C64-4691-B7E9-2C32F62FBE6C}" presName="tx1" presStyleLbl="revTx" presStyleIdx="5" presStyleCnt="10"/>
      <dgm:spPr/>
    </dgm:pt>
    <dgm:pt modelId="{804A38ED-D113-4ACA-A456-F2B3B15478CB}" type="pres">
      <dgm:prSet presAssocID="{BE3292EC-2C64-4691-B7E9-2C32F62FBE6C}" presName="vert1" presStyleCnt="0"/>
      <dgm:spPr/>
    </dgm:pt>
    <dgm:pt modelId="{7CC9885F-8F92-4E3B-8A76-E73E18FDF4E8}" type="pres">
      <dgm:prSet presAssocID="{32ADD050-0056-4A72-B1CC-5BC92D36FF69}" presName="thickLine" presStyleLbl="alignNode1" presStyleIdx="6" presStyleCnt="10"/>
      <dgm:spPr/>
    </dgm:pt>
    <dgm:pt modelId="{36EB6C63-37D3-41BE-B8DD-E5EC3FB71782}" type="pres">
      <dgm:prSet presAssocID="{32ADD050-0056-4A72-B1CC-5BC92D36FF69}" presName="horz1" presStyleCnt="0"/>
      <dgm:spPr/>
    </dgm:pt>
    <dgm:pt modelId="{E2624FC4-D631-4626-84C1-DF00DB6A5AD9}" type="pres">
      <dgm:prSet presAssocID="{32ADD050-0056-4A72-B1CC-5BC92D36FF69}" presName="tx1" presStyleLbl="revTx" presStyleIdx="6" presStyleCnt="10"/>
      <dgm:spPr/>
    </dgm:pt>
    <dgm:pt modelId="{36F51172-1F29-4A67-BDDF-85F85B477806}" type="pres">
      <dgm:prSet presAssocID="{32ADD050-0056-4A72-B1CC-5BC92D36FF69}" presName="vert1" presStyleCnt="0"/>
      <dgm:spPr/>
    </dgm:pt>
    <dgm:pt modelId="{74F6FCBF-C44D-4F2F-9E56-E220F32C6D6C}" type="pres">
      <dgm:prSet presAssocID="{24DA7CB1-459D-45B3-8467-B774EC6B7464}" presName="thickLine" presStyleLbl="alignNode1" presStyleIdx="7" presStyleCnt="10"/>
      <dgm:spPr/>
    </dgm:pt>
    <dgm:pt modelId="{FAB9F173-5671-4848-8008-DCE9D9240135}" type="pres">
      <dgm:prSet presAssocID="{24DA7CB1-459D-45B3-8467-B774EC6B7464}" presName="horz1" presStyleCnt="0"/>
      <dgm:spPr/>
    </dgm:pt>
    <dgm:pt modelId="{8815FD6C-CD94-46FB-B8E1-0106215ECBD5}" type="pres">
      <dgm:prSet presAssocID="{24DA7CB1-459D-45B3-8467-B774EC6B7464}" presName="tx1" presStyleLbl="revTx" presStyleIdx="7" presStyleCnt="10"/>
      <dgm:spPr/>
    </dgm:pt>
    <dgm:pt modelId="{F818E6A0-A956-4BDB-8738-D347CDBFDC58}" type="pres">
      <dgm:prSet presAssocID="{24DA7CB1-459D-45B3-8467-B774EC6B7464}" presName="vert1" presStyleCnt="0"/>
      <dgm:spPr/>
    </dgm:pt>
    <dgm:pt modelId="{D9EF9C35-B889-48DD-803A-A789B8F74ECC}" type="pres">
      <dgm:prSet presAssocID="{D6671111-A3EE-419F-AECB-751F76547BA2}" presName="thickLine" presStyleLbl="alignNode1" presStyleIdx="8" presStyleCnt="10"/>
      <dgm:spPr/>
    </dgm:pt>
    <dgm:pt modelId="{85FB6108-D104-4DA0-903A-04C4D68E0E28}" type="pres">
      <dgm:prSet presAssocID="{D6671111-A3EE-419F-AECB-751F76547BA2}" presName="horz1" presStyleCnt="0"/>
      <dgm:spPr/>
    </dgm:pt>
    <dgm:pt modelId="{AFE1FE7C-193A-4C6E-9483-00D5BCEF3C75}" type="pres">
      <dgm:prSet presAssocID="{D6671111-A3EE-419F-AECB-751F76547BA2}" presName="tx1" presStyleLbl="revTx" presStyleIdx="8" presStyleCnt="10"/>
      <dgm:spPr/>
    </dgm:pt>
    <dgm:pt modelId="{8D6A193D-3006-4243-B5F3-EF27D1538A52}" type="pres">
      <dgm:prSet presAssocID="{D6671111-A3EE-419F-AECB-751F76547BA2}" presName="vert1" presStyleCnt="0"/>
      <dgm:spPr/>
    </dgm:pt>
    <dgm:pt modelId="{0505A28A-B8F6-4CF4-B369-4AB91BA3E124}" type="pres">
      <dgm:prSet presAssocID="{11336425-043F-48DD-B4B3-394B6ACEEE7D}" presName="thickLine" presStyleLbl="alignNode1" presStyleIdx="9" presStyleCnt="10"/>
      <dgm:spPr/>
    </dgm:pt>
    <dgm:pt modelId="{C87EFD8E-5107-403F-816F-B79C9B595D90}" type="pres">
      <dgm:prSet presAssocID="{11336425-043F-48DD-B4B3-394B6ACEEE7D}" presName="horz1" presStyleCnt="0"/>
      <dgm:spPr/>
    </dgm:pt>
    <dgm:pt modelId="{58F553B7-C055-4B27-A778-9F22F7A6657D}" type="pres">
      <dgm:prSet presAssocID="{11336425-043F-48DD-B4B3-394B6ACEEE7D}" presName="tx1" presStyleLbl="revTx" presStyleIdx="9" presStyleCnt="10"/>
      <dgm:spPr/>
    </dgm:pt>
    <dgm:pt modelId="{2960A0E8-084E-428B-A2FB-AB2A00BA69AA}" type="pres">
      <dgm:prSet presAssocID="{11336425-043F-48DD-B4B3-394B6ACEEE7D}" presName="vert1" presStyleCnt="0"/>
      <dgm:spPr/>
    </dgm:pt>
  </dgm:ptLst>
  <dgm:cxnLst>
    <dgm:cxn modelId="{89EF7F1F-1570-40CB-825F-567A704FAABD}" srcId="{E0B8BE6F-D841-4284-BDFA-AC0C3EBB3F59}" destId="{D6671111-A3EE-419F-AECB-751F76547BA2}" srcOrd="8" destOrd="0" parTransId="{570005C2-E571-4988-9361-004EAC19BAD1}" sibTransId="{FAB492C8-5B0D-44A4-9C9E-6A3DD6BB4207}"/>
    <dgm:cxn modelId="{7B6CEA22-0336-4241-9476-FB8E1E547496}" type="presOf" srcId="{9B3A6E2D-6A0F-4CDD-B28E-88C7B3DA07C4}" destId="{09EA1FD3-BB85-4E05-B266-E26CA2B7D2D5}" srcOrd="0" destOrd="0" presId="urn:microsoft.com/office/officeart/2008/layout/LinedList"/>
    <dgm:cxn modelId="{4167BF23-2F97-4B70-84A3-2F5CE39BB2B3}" type="presOf" srcId="{BAD610CD-5B0B-481C-9CA3-0061493DB9C5}" destId="{8CBA67E4-1289-4812-8CA9-ABF0EC7423B6}" srcOrd="0" destOrd="0" presId="urn:microsoft.com/office/officeart/2008/layout/LinedList"/>
    <dgm:cxn modelId="{5285BE24-C5C5-4B89-8BA2-370338EA08BF}" srcId="{E0B8BE6F-D841-4284-BDFA-AC0C3EBB3F59}" destId="{24DA7CB1-459D-45B3-8467-B774EC6B7464}" srcOrd="7" destOrd="0" parTransId="{792AFC30-C8C9-45CA-9BB4-B5F62A5FD31A}" sibTransId="{25AB409E-EBF4-4F9E-8771-86383E868386}"/>
    <dgm:cxn modelId="{70E9D337-0489-473B-AE9B-35005EC1D413}" type="presOf" srcId="{24DA7CB1-459D-45B3-8467-B774EC6B7464}" destId="{8815FD6C-CD94-46FB-B8E1-0106215ECBD5}" srcOrd="0" destOrd="0" presId="urn:microsoft.com/office/officeart/2008/layout/LinedList"/>
    <dgm:cxn modelId="{8AF54539-C890-47AF-AB3A-FAFC56AD4CA2}" type="presOf" srcId="{D6671111-A3EE-419F-AECB-751F76547BA2}" destId="{AFE1FE7C-193A-4C6E-9483-00D5BCEF3C75}" srcOrd="0" destOrd="0" presId="urn:microsoft.com/office/officeart/2008/layout/LinedList"/>
    <dgm:cxn modelId="{0994293C-B54E-4EB2-931B-FD14C08AEF2B}" srcId="{E0B8BE6F-D841-4284-BDFA-AC0C3EBB3F59}" destId="{BE3292EC-2C64-4691-B7E9-2C32F62FBE6C}" srcOrd="5" destOrd="0" parTransId="{71C81028-B552-4EC7-8472-F022EBB1A8B6}" sibTransId="{F7CC5042-6B45-4FA5-8A59-96591BDAA378}"/>
    <dgm:cxn modelId="{2EB57A47-FBFA-4E1C-A37F-FD1B88A003C5}" srcId="{E0B8BE6F-D841-4284-BDFA-AC0C3EBB3F59}" destId="{9B3A6E2D-6A0F-4CDD-B28E-88C7B3DA07C4}" srcOrd="1" destOrd="0" parTransId="{A2C75A1A-71F6-4818-BF93-4E298B870522}" sibTransId="{06E0F594-CF94-47D4-8881-9D3644DE00CA}"/>
    <dgm:cxn modelId="{5B7D2A6E-E2A7-47E5-8813-867C1A346FF9}" srcId="{E0B8BE6F-D841-4284-BDFA-AC0C3EBB3F59}" destId="{7BA14921-0BEF-407A-A293-F582CA734FA9}" srcOrd="2" destOrd="0" parTransId="{4C6EE1B8-2BAC-4CBC-8F79-3319C6A6121B}" sibTransId="{F5DB88E4-C59C-4776-8B48-619AF0652D92}"/>
    <dgm:cxn modelId="{393BD671-EF32-43EF-B7D6-86E0D42AE213}" type="presOf" srcId="{32ADD050-0056-4A72-B1CC-5BC92D36FF69}" destId="{E2624FC4-D631-4626-84C1-DF00DB6A5AD9}" srcOrd="0" destOrd="0" presId="urn:microsoft.com/office/officeart/2008/layout/LinedList"/>
    <dgm:cxn modelId="{12758A73-0423-4BA7-80A5-7E2D3433785B}" type="presOf" srcId="{11336425-043F-48DD-B4B3-394B6ACEEE7D}" destId="{58F553B7-C055-4B27-A778-9F22F7A6657D}" srcOrd="0" destOrd="0" presId="urn:microsoft.com/office/officeart/2008/layout/LinedList"/>
    <dgm:cxn modelId="{FC3EDF75-F256-407B-B500-E855C1D61F3B}" srcId="{E0B8BE6F-D841-4284-BDFA-AC0C3EBB3F59}" destId="{7FDD6485-43D6-483D-A790-4A4F24C458D7}" srcOrd="0" destOrd="0" parTransId="{98188F0F-6ABC-441F-8A7E-7E68B0596D2C}" sibTransId="{A5B5D9FC-3B7A-4053-ABDE-3FAA17C4F920}"/>
    <dgm:cxn modelId="{A2603A8D-DA34-4B98-B48D-17D9349F7E0D}" srcId="{E0B8BE6F-D841-4284-BDFA-AC0C3EBB3F59}" destId="{BAD610CD-5B0B-481C-9CA3-0061493DB9C5}" srcOrd="4" destOrd="0" parTransId="{1FE3FB10-F3E9-40A4-A6DC-A0D174B0D773}" sibTransId="{C6608AEB-D08D-489B-8F12-C8816BA6D5B1}"/>
    <dgm:cxn modelId="{B6364FA1-C8F5-41BD-872E-6E702DE6CDEF}" type="presOf" srcId="{E0B8BE6F-D841-4284-BDFA-AC0C3EBB3F59}" destId="{3B9E3161-26C1-453A-A3A5-B7417771171A}" srcOrd="0" destOrd="0" presId="urn:microsoft.com/office/officeart/2008/layout/LinedList"/>
    <dgm:cxn modelId="{3E1AFFA6-84BD-4CFF-B201-3DAB5F8AE168}" type="presOf" srcId="{7BA14921-0BEF-407A-A293-F582CA734FA9}" destId="{1E5A58E2-B7A3-47ED-B168-A572968AB7FB}" srcOrd="0" destOrd="0" presId="urn:microsoft.com/office/officeart/2008/layout/LinedList"/>
    <dgm:cxn modelId="{FADDD6A9-7602-4F3A-B07A-F28F1751DD86}" srcId="{E0B8BE6F-D841-4284-BDFA-AC0C3EBB3F59}" destId="{11336425-043F-48DD-B4B3-394B6ACEEE7D}" srcOrd="9" destOrd="0" parTransId="{C79750B5-1C2C-424A-B94A-1B9537AFDCF4}" sibTransId="{7E3ACC9C-F2E7-49AC-9F08-BB4F0E6E1B10}"/>
    <dgm:cxn modelId="{01AFC7B2-FE7F-4C0E-8DF3-11968BFB4264}" type="presOf" srcId="{BE3292EC-2C64-4691-B7E9-2C32F62FBE6C}" destId="{098E98E8-F878-4684-8ABA-B1B0641A0142}" srcOrd="0" destOrd="0" presId="urn:microsoft.com/office/officeart/2008/layout/LinedList"/>
    <dgm:cxn modelId="{EA1C18B4-51C8-45DD-B18A-40DC57F23AFA}" type="presOf" srcId="{7FDD6485-43D6-483D-A790-4A4F24C458D7}" destId="{4E82FD30-0B0C-47EB-B319-D5B03655545D}" srcOrd="0" destOrd="0" presId="urn:microsoft.com/office/officeart/2008/layout/LinedList"/>
    <dgm:cxn modelId="{98F12DE4-1816-4E40-8119-245A48B28078}" srcId="{E0B8BE6F-D841-4284-BDFA-AC0C3EBB3F59}" destId="{32ADD050-0056-4A72-B1CC-5BC92D36FF69}" srcOrd="6" destOrd="0" parTransId="{03733128-81FA-4835-A074-6B9E560A50F9}" sibTransId="{4C06C2DB-E3DB-4A3A-BC09-C215BD8C04D1}"/>
    <dgm:cxn modelId="{D36571E7-8778-4309-A77E-B94B102CE7B4}" type="presOf" srcId="{D4940AD9-329E-499D-8BD6-012B1C1A51EC}" destId="{6E36AD0D-AE8B-410C-A070-AAF4E7E33667}" srcOrd="0" destOrd="0" presId="urn:microsoft.com/office/officeart/2008/layout/LinedList"/>
    <dgm:cxn modelId="{B70BE8E7-A70D-44D7-89C2-482BE600981E}" srcId="{E0B8BE6F-D841-4284-BDFA-AC0C3EBB3F59}" destId="{D4940AD9-329E-499D-8BD6-012B1C1A51EC}" srcOrd="3" destOrd="0" parTransId="{E4840EA1-4550-499D-93B3-9BDE6709573D}" sibTransId="{6A3642AD-AB56-4C19-8265-F60CDA15DAB3}"/>
    <dgm:cxn modelId="{11D2250A-C423-4492-9159-F2EB75DA2D5A}" type="presParOf" srcId="{3B9E3161-26C1-453A-A3A5-B7417771171A}" destId="{396C98CE-12E1-4576-A1C6-AD91675D8C21}" srcOrd="0" destOrd="0" presId="urn:microsoft.com/office/officeart/2008/layout/LinedList"/>
    <dgm:cxn modelId="{4D288E15-EFFE-4F21-B82A-DF7FDFB98D89}" type="presParOf" srcId="{3B9E3161-26C1-453A-A3A5-B7417771171A}" destId="{146E0153-B3C4-4ADB-8695-CB3CF05DF662}" srcOrd="1" destOrd="0" presId="urn:microsoft.com/office/officeart/2008/layout/LinedList"/>
    <dgm:cxn modelId="{C9808635-F120-4BD4-8C62-9CC34F002661}" type="presParOf" srcId="{146E0153-B3C4-4ADB-8695-CB3CF05DF662}" destId="{4E82FD30-0B0C-47EB-B319-D5B03655545D}" srcOrd="0" destOrd="0" presId="urn:microsoft.com/office/officeart/2008/layout/LinedList"/>
    <dgm:cxn modelId="{56F5E0D0-3B1E-4EDD-BF22-A6DE3E892A0C}" type="presParOf" srcId="{146E0153-B3C4-4ADB-8695-CB3CF05DF662}" destId="{2FA73FBD-B007-4C9E-9ECC-B6123802A201}" srcOrd="1" destOrd="0" presId="urn:microsoft.com/office/officeart/2008/layout/LinedList"/>
    <dgm:cxn modelId="{609E8292-C755-47FF-A16C-A2CC65EFA490}" type="presParOf" srcId="{3B9E3161-26C1-453A-A3A5-B7417771171A}" destId="{B2208875-6DA5-42D0-9CE3-A5253354FBED}" srcOrd="2" destOrd="0" presId="urn:microsoft.com/office/officeart/2008/layout/LinedList"/>
    <dgm:cxn modelId="{85A20E47-5EF8-4EF4-B166-110EAC7DC4A5}" type="presParOf" srcId="{3B9E3161-26C1-453A-A3A5-B7417771171A}" destId="{FFBCE223-D6F8-4C40-A49D-D08E7A052B5B}" srcOrd="3" destOrd="0" presId="urn:microsoft.com/office/officeart/2008/layout/LinedList"/>
    <dgm:cxn modelId="{2C19F004-56AC-4558-9B45-9A46D0CBB766}" type="presParOf" srcId="{FFBCE223-D6F8-4C40-A49D-D08E7A052B5B}" destId="{09EA1FD3-BB85-4E05-B266-E26CA2B7D2D5}" srcOrd="0" destOrd="0" presId="urn:microsoft.com/office/officeart/2008/layout/LinedList"/>
    <dgm:cxn modelId="{98BA3FCC-5A9B-4A50-BEC7-C1531240F531}" type="presParOf" srcId="{FFBCE223-D6F8-4C40-A49D-D08E7A052B5B}" destId="{CB7C8DA1-6A39-4A9C-A335-92CB83CA6B13}" srcOrd="1" destOrd="0" presId="urn:microsoft.com/office/officeart/2008/layout/LinedList"/>
    <dgm:cxn modelId="{411AFFCD-917D-4000-B74B-C671A9D39A72}" type="presParOf" srcId="{3B9E3161-26C1-453A-A3A5-B7417771171A}" destId="{C64718A3-26EA-4851-B33A-180513518469}" srcOrd="4" destOrd="0" presId="urn:microsoft.com/office/officeart/2008/layout/LinedList"/>
    <dgm:cxn modelId="{8437FE8D-3DA8-461D-B03B-7399CEAD931E}" type="presParOf" srcId="{3B9E3161-26C1-453A-A3A5-B7417771171A}" destId="{6ED461F1-A8DF-4CCA-B9D4-2E8402B9127E}" srcOrd="5" destOrd="0" presId="urn:microsoft.com/office/officeart/2008/layout/LinedList"/>
    <dgm:cxn modelId="{2D845101-65CF-4E72-B4E5-6F4A68F05985}" type="presParOf" srcId="{6ED461F1-A8DF-4CCA-B9D4-2E8402B9127E}" destId="{1E5A58E2-B7A3-47ED-B168-A572968AB7FB}" srcOrd="0" destOrd="0" presId="urn:microsoft.com/office/officeart/2008/layout/LinedList"/>
    <dgm:cxn modelId="{05EC3EA7-B114-4158-BECB-0F7EDA828224}" type="presParOf" srcId="{6ED461F1-A8DF-4CCA-B9D4-2E8402B9127E}" destId="{6104FEF7-BCBA-473E-A02D-83157EEBAAA7}" srcOrd="1" destOrd="0" presId="urn:microsoft.com/office/officeart/2008/layout/LinedList"/>
    <dgm:cxn modelId="{9124FAAC-663E-4F32-AC57-579778F95DD1}" type="presParOf" srcId="{3B9E3161-26C1-453A-A3A5-B7417771171A}" destId="{830A6D82-202D-479D-9F03-19F2F30067AB}" srcOrd="6" destOrd="0" presId="urn:microsoft.com/office/officeart/2008/layout/LinedList"/>
    <dgm:cxn modelId="{5F038FE8-1911-43D2-88DC-A4198C41FC61}" type="presParOf" srcId="{3B9E3161-26C1-453A-A3A5-B7417771171A}" destId="{25E0805D-10AA-499B-9B3E-6760C43024A2}" srcOrd="7" destOrd="0" presId="urn:microsoft.com/office/officeart/2008/layout/LinedList"/>
    <dgm:cxn modelId="{6D265525-18A1-470E-8096-064D10614E90}" type="presParOf" srcId="{25E0805D-10AA-499B-9B3E-6760C43024A2}" destId="{6E36AD0D-AE8B-410C-A070-AAF4E7E33667}" srcOrd="0" destOrd="0" presId="urn:microsoft.com/office/officeart/2008/layout/LinedList"/>
    <dgm:cxn modelId="{DF33B6C9-C04F-4D3F-80DA-9975676526AA}" type="presParOf" srcId="{25E0805D-10AA-499B-9B3E-6760C43024A2}" destId="{B6461586-626D-4E76-B8EE-B77BB757091C}" srcOrd="1" destOrd="0" presId="urn:microsoft.com/office/officeart/2008/layout/LinedList"/>
    <dgm:cxn modelId="{7F0C97A1-5A56-4396-921A-FDA803BCEC34}" type="presParOf" srcId="{3B9E3161-26C1-453A-A3A5-B7417771171A}" destId="{9057B803-AB54-4796-982D-3A0F465A7B28}" srcOrd="8" destOrd="0" presId="urn:microsoft.com/office/officeart/2008/layout/LinedList"/>
    <dgm:cxn modelId="{3475E345-DB0F-49F7-A917-3548C47BC438}" type="presParOf" srcId="{3B9E3161-26C1-453A-A3A5-B7417771171A}" destId="{CFBD3693-F625-40CD-93BE-A3C920316610}" srcOrd="9" destOrd="0" presId="urn:microsoft.com/office/officeart/2008/layout/LinedList"/>
    <dgm:cxn modelId="{68E0FD2C-426B-4295-A1A2-1BC779DB8701}" type="presParOf" srcId="{CFBD3693-F625-40CD-93BE-A3C920316610}" destId="{8CBA67E4-1289-4812-8CA9-ABF0EC7423B6}" srcOrd="0" destOrd="0" presId="urn:microsoft.com/office/officeart/2008/layout/LinedList"/>
    <dgm:cxn modelId="{D560D783-ECFF-40B8-A407-6C5AAC31AB47}" type="presParOf" srcId="{CFBD3693-F625-40CD-93BE-A3C920316610}" destId="{4FAC94B1-7CCF-4D6E-8A30-1C6E30035B7D}" srcOrd="1" destOrd="0" presId="urn:microsoft.com/office/officeart/2008/layout/LinedList"/>
    <dgm:cxn modelId="{4C217707-3F37-4E00-88C9-698BE482094D}" type="presParOf" srcId="{3B9E3161-26C1-453A-A3A5-B7417771171A}" destId="{949B79B7-8C34-4F9F-9293-CB8A7F774D9C}" srcOrd="10" destOrd="0" presId="urn:microsoft.com/office/officeart/2008/layout/LinedList"/>
    <dgm:cxn modelId="{1EB19178-9943-47DF-B511-8915D3136DAC}" type="presParOf" srcId="{3B9E3161-26C1-453A-A3A5-B7417771171A}" destId="{C13C089F-D404-45A0-84F6-9FF7B75EADDD}" srcOrd="11" destOrd="0" presId="urn:microsoft.com/office/officeart/2008/layout/LinedList"/>
    <dgm:cxn modelId="{8266C68E-7047-46DD-BE03-4F83B7C6CAF5}" type="presParOf" srcId="{C13C089F-D404-45A0-84F6-9FF7B75EADDD}" destId="{098E98E8-F878-4684-8ABA-B1B0641A0142}" srcOrd="0" destOrd="0" presId="urn:microsoft.com/office/officeart/2008/layout/LinedList"/>
    <dgm:cxn modelId="{04636AB8-AF89-4623-8FA5-1336311ABE35}" type="presParOf" srcId="{C13C089F-D404-45A0-84F6-9FF7B75EADDD}" destId="{804A38ED-D113-4ACA-A456-F2B3B15478CB}" srcOrd="1" destOrd="0" presId="urn:microsoft.com/office/officeart/2008/layout/LinedList"/>
    <dgm:cxn modelId="{1B2D100F-6778-487E-A1E5-94F58D6CC6F5}" type="presParOf" srcId="{3B9E3161-26C1-453A-A3A5-B7417771171A}" destId="{7CC9885F-8F92-4E3B-8A76-E73E18FDF4E8}" srcOrd="12" destOrd="0" presId="urn:microsoft.com/office/officeart/2008/layout/LinedList"/>
    <dgm:cxn modelId="{3C4E5049-CD1A-4543-970B-0C7413E296DF}" type="presParOf" srcId="{3B9E3161-26C1-453A-A3A5-B7417771171A}" destId="{36EB6C63-37D3-41BE-B8DD-E5EC3FB71782}" srcOrd="13" destOrd="0" presId="urn:microsoft.com/office/officeart/2008/layout/LinedList"/>
    <dgm:cxn modelId="{58259D9B-2FA9-49B1-BE64-4364EE679E1D}" type="presParOf" srcId="{36EB6C63-37D3-41BE-B8DD-E5EC3FB71782}" destId="{E2624FC4-D631-4626-84C1-DF00DB6A5AD9}" srcOrd="0" destOrd="0" presId="urn:microsoft.com/office/officeart/2008/layout/LinedList"/>
    <dgm:cxn modelId="{F348422E-CDBA-4835-AD31-F0BEC3174861}" type="presParOf" srcId="{36EB6C63-37D3-41BE-B8DD-E5EC3FB71782}" destId="{36F51172-1F29-4A67-BDDF-85F85B477806}" srcOrd="1" destOrd="0" presId="urn:microsoft.com/office/officeart/2008/layout/LinedList"/>
    <dgm:cxn modelId="{D6039C43-CF44-42FE-8EEE-B733345315E9}" type="presParOf" srcId="{3B9E3161-26C1-453A-A3A5-B7417771171A}" destId="{74F6FCBF-C44D-4F2F-9E56-E220F32C6D6C}" srcOrd="14" destOrd="0" presId="urn:microsoft.com/office/officeart/2008/layout/LinedList"/>
    <dgm:cxn modelId="{1CCBB150-D945-4CF2-B20A-5A65274D6215}" type="presParOf" srcId="{3B9E3161-26C1-453A-A3A5-B7417771171A}" destId="{FAB9F173-5671-4848-8008-DCE9D9240135}" srcOrd="15" destOrd="0" presId="urn:microsoft.com/office/officeart/2008/layout/LinedList"/>
    <dgm:cxn modelId="{1A8BDC00-C886-4652-847C-117E15C9521F}" type="presParOf" srcId="{FAB9F173-5671-4848-8008-DCE9D9240135}" destId="{8815FD6C-CD94-46FB-B8E1-0106215ECBD5}" srcOrd="0" destOrd="0" presId="urn:microsoft.com/office/officeart/2008/layout/LinedList"/>
    <dgm:cxn modelId="{62C96A8D-4DA2-42AA-BD74-A197CBE88411}" type="presParOf" srcId="{FAB9F173-5671-4848-8008-DCE9D9240135}" destId="{F818E6A0-A956-4BDB-8738-D347CDBFDC58}" srcOrd="1" destOrd="0" presId="urn:microsoft.com/office/officeart/2008/layout/LinedList"/>
    <dgm:cxn modelId="{01A9B694-2F4A-4F89-B7AA-83C26EE99CC5}" type="presParOf" srcId="{3B9E3161-26C1-453A-A3A5-B7417771171A}" destId="{D9EF9C35-B889-48DD-803A-A789B8F74ECC}" srcOrd="16" destOrd="0" presId="urn:microsoft.com/office/officeart/2008/layout/LinedList"/>
    <dgm:cxn modelId="{A2035F96-54FD-47C6-BE43-6F9D3373125E}" type="presParOf" srcId="{3B9E3161-26C1-453A-A3A5-B7417771171A}" destId="{85FB6108-D104-4DA0-903A-04C4D68E0E28}" srcOrd="17" destOrd="0" presId="urn:microsoft.com/office/officeart/2008/layout/LinedList"/>
    <dgm:cxn modelId="{77E5813C-E626-40AA-A378-915A7719B267}" type="presParOf" srcId="{85FB6108-D104-4DA0-903A-04C4D68E0E28}" destId="{AFE1FE7C-193A-4C6E-9483-00D5BCEF3C75}" srcOrd="0" destOrd="0" presId="urn:microsoft.com/office/officeart/2008/layout/LinedList"/>
    <dgm:cxn modelId="{A94014EE-0757-409E-9EE4-76BBAA74EC4A}" type="presParOf" srcId="{85FB6108-D104-4DA0-903A-04C4D68E0E28}" destId="{8D6A193D-3006-4243-B5F3-EF27D1538A52}" srcOrd="1" destOrd="0" presId="urn:microsoft.com/office/officeart/2008/layout/LinedList"/>
    <dgm:cxn modelId="{8FBB21B2-46B5-42D1-8657-93C2E5DA9340}" type="presParOf" srcId="{3B9E3161-26C1-453A-A3A5-B7417771171A}" destId="{0505A28A-B8F6-4CF4-B369-4AB91BA3E124}" srcOrd="18" destOrd="0" presId="urn:microsoft.com/office/officeart/2008/layout/LinedList"/>
    <dgm:cxn modelId="{8EED97A2-94AD-4829-8933-158C9A2F287C}" type="presParOf" srcId="{3B9E3161-26C1-453A-A3A5-B7417771171A}" destId="{C87EFD8E-5107-403F-816F-B79C9B595D90}" srcOrd="19" destOrd="0" presId="urn:microsoft.com/office/officeart/2008/layout/LinedList"/>
    <dgm:cxn modelId="{F8699990-B34A-47F3-BA84-0E42865F4BE1}" type="presParOf" srcId="{C87EFD8E-5107-403F-816F-B79C9B595D90}" destId="{58F553B7-C055-4B27-A778-9F22F7A6657D}" srcOrd="0" destOrd="0" presId="urn:microsoft.com/office/officeart/2008/layout/LinedList"/>
    <dgm:cxn modelId="{9E1F5388-6299-4056-ABCE-9A211D1FBC64}" type="presParOf" srcId="{C87EFD8E-5107-403F-816F-B79C9B595D90}" destId="{2960A0E8-084E-428B-A2FB-AB2A00BA69A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01136B3-CDE3-40B5-9D51-285EA446C990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D2FDE8B-23CF-4760-9723-5E8B31BA1E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Prevent SQL Injection: Use prepared statements.</a:t>
          </a:r>
        </a:p>
      </dgm:t>
    </dgm:pt>
    <dgm:pt modelId="{27220B99-AFA8-4157-B893-5E10DEF27A63}" type="parTrans" cxnId="{1DF6AAFB-CCC0-4464-9A98-37366277FBFD}">
      <dgm:prSet/>
      <dgm:spPr/>
      <dgm:t>
        <a:bodyPr/>
        <a:lstStyle/>
        <a:p>
          <a:endParaRPr lang="en-US"/>
        </a:p>
      </dgm:t>
    </dgm:pt>
    <dgm:pt modelId="{755152C1-7202-46B0-8D34-48A5654D6295}" type="sibTrans" cxnId="{1DF6AAFB-CCC0-4464-9A98-37366277FBFD}">
      <dgm:prSet/>
      <dgm:spPr/>
      <dgm:t>
        <a:bodyPr/>
        <a:lstStyle/>
        <a:p>
          <a:endParaRPr lang="en-US"/>
        </a:p>
      </dgm:t>
    </dgm:pt>
    <dgm:pt modelId="{3F7F0877-679F-4CE5-A483-86B4D49B180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Validate User Inputs: Sanitize and validate inputs.</a:t>
          </a:r>
        </a:p>
      </dgm:t>
    </dgm:pt>
    <dgm:pt modelId="{52FA88CA-100F-42D1-8E1E-5A0F09C68997}" type="parTrans" cxnId="{F5B0B626-C840-41DE-A5AB-76527F6310E7}">
      <dgm:prSet/>
      <dgm:spPr/>
      <dgm:t>
        <a:bodyPr/>
        <a:lstStyle/>
        <a:p>
          <a:endParaRPr lang="en-US"/>
        </a:p>
      </dgm:t>
    </dgm:pt>
    <dgm:pt modelId="{96862609-9955-4EBE-A034-B1CA25B87DBE}" type="sibTrans" cxnId="{F5B0B626-C840-41DE-A5AB-76527F6310E7}">
      <dgm:prSet/>
      <dgm:spPr/>
      <dgm:t>
        <a:bodyPr/>
        <a:lstStyle/>
        <a:p>
          <a:endParaRPr lang="en-US"/>
        </a:p>
      </dgm:t>
    </dgm:pt>
    <dgm:pt modelId="{334EA847-AAF9-45A7-B5BE-D9C2488D4AB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Data Encryption: Securely store sensitive information.</a:t>
          </a:r>
        </a:p>
      </dgm:t>
    </dgm:pt>
    <dgm:pt modelId="{2C85C2BD-BDCB-4E57-BA9D-CBB75CEDB36C}" type="parTrans" cxnId="{C9B2E0FF-D155-41FC-AF74-3900DD9ACA40}">
      <dgm:prSet/>
      <dgm:spPr/>
      <dgm:t>
        <a:bodyPr/>
        <a:lstStyle/>
        <a:p>
          <a:endParaRPr lang="en-US"/>
        </a:p>
      </dgm:t>
    </dgm:pt>
    <dgm:pt modelId="{C829AC33-A6AE-4883-A904-24727CCDF02B}" type="sibTrans" cxnId="{C9B2E0FF-D155-41FC-AF74-3900DD9ACA40}">
      <dgm:prSet/>
      <dgm:spPr/>
      <dgm:t>
        <a:bodyPr/>
        <a:lstStyle/>
        <a:p>
          <a:endParaRPr lang="en-US"/>
        </a:p>
      </dgm:t>
    </dgm:pt>
    <dgm:pt modelId="{C4A98C73-74B5-44EF-AA16-73C1E39E60E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4. HTTPS Protocol: Use HTTPS to secure data in transit.</a:t>
          </a:r>
        </a:p>
      </dgm:t>
    </dgm:pt>
    <dgm:pt modelId="{F295CA79-A166-4A51-B457-D9CD0F7CDDE0}" type="parTrans" cxnId="{AA0D773E-83F8-43D7-BF60-A3F048280650}">
      <dgm:prSet/>
      <dgm:spPr/>
      <dgm:t>
        <a:bodyPr/>
        <a:lstStyle/>
        <a:p>
          <a:endParaRPr lang="en-US"/>
        </a:p>
      </dgm:t>
    </dgm:pt>
    <dgm:pt modelId="{CDED778E-9FBC-4DC9-9D7A-D894CD5ACBBF}" type="sibTrans" cxnId="{AA0D773E-83F8-43D7-BF60-A3F048280650}">
      <dgm:prSet/>
      <dgm:spPr/>
      <dgm:t>
        <a:bodyPr/>
        <a:lstStyle/>
        <a:p>
          <a:endParaRPr lang="en-US"/>
        </a:p>
      </dgm:t>
    </dgm:pt>
    <dgm:pt modelId="{C99F46E7-3647-48E4-9C14-19A53BE1D138}" type="pres">
      <dgm:prSet presAssocID="{201136B3-CDE3-40B5-9D51-285EA446C990}" presName="root" presStyleCnt="0">
        <dgm:presLayoutVars>
          <dgm:dir/>
          <dgm:resizeHandles val="exact"/>
        </dgm:presLayoutVars>
      </dgm:prSet>
      <dgm:spPr/>
    </dgm:pt>
    <dgm:pt modelId="{925DB45A-344B-4515-BEF6-4C7633442CC8}" type="pres">
      <dgm:prSet presAssocID="{5D2FDE8B-23CF-4760-9723-5E8B31BA1ED5}" presName="compNode" presStyleCnt="0"/>
      <dgm:spPr/>
    </dgm:pt>
    <dgm:pt modelId="{BB643BDC-4E1C-4128-858C-85475B114852}" type="pres">
      <dgm:prSet presAssocID="{5D2FDE8B-23CF-4760-9723-5E8B31BA1ED5}" presName="bgRect" presStyleLbl="bgShp" presStyleIdx="0" presStyleCnt="4"/>
      <dgm:spPr/>
    </dgm:pt>
    <dgm:pt modelId="{422C576B-55EC-4D87-BB0B-3A4E701BD232}" type="pres">
      <dgm:prSet presAssocID="{5D2FDE8B-23CF-4760-9723-5E8B31BA1ED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6A3E428-2D0A-449C-9B44-EBE3530502A4}" type="pres">
      <dgm:prSet presAssocID="{5D2FDE8B-23CF-4760-9723-5E8B31BA1ED5}" presName="spaceRect" presStyleCnt="0"/>
      <dgm:spPr/>
    </dgm:pt>
    <dgm:pt modelId="{2539DE30-1BE3-43D3-9523-B596918AB12D}" type="pres">
      <dgm:prSet presAssocID="{5D2FDE8B-23CF-4760-9723-5E8B31BA1ED5}" presName="parTx" presStyleLbl="revTx" presStyleIdx="0" presStyleCnt="4">
        <dgm:presLayoutVars>
          <dgm:chMax val="0"/>
          <dgm:chPref val="0"/>
        </dgm:presLayoutVars>
      </dgm:prSet>
      <dgm:spPr/>
    </dgm:pt>
    <dgm:pt modelId="{92B8D838-9C0A-4B65-B9C0-DDB6346814B7}" type="pres">
      <dgm:prSet presAssocID="{755152C1-7202-46B0-8D34-48A5654D6295}" presName="sibTrans" presStyleCnt="0"/>
      <dgm:spPr/>
    </dgm:pt>
    <dgm:pt modelId="{CC7C2004-3950-40F2-A66B-B84FF1F0A6B2}" type="pres">
      <dgm:prSet presAssocID="{3F7F0877-679F-4CE5-A483-86B4D49B1805}" presName="compNode" presStyleCnt="0"/>
      <dgm:spPr/>
    </dgm:pt>
    <dgm:pt modelId="{AC9DD874-14F0-4963-B78A-E70F32EE8039}" type="pres">
      <dgm:prSet presAssocID="{3F7F0877-679F-4CE5-A483-86B4D49B1805}" presName="bgRect" presStyleLbl="bgShp" presStyleIdx="1" presStyleCnt="4"/>
      <dgm:spPr/>
    </dgm:pt>
    <dgm:pt modelId="{E93F39F0-57FA-4196-8C09-394551209B8A}" type="pres">
      <dgm:prSet presAssocID="{3F7F0877-679F-4CE5-A483-86B4D49B180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7A2C598-680C-4517-957F-7C4FE1AE86F2}" type="pres">
      <dgm:prSet presAssocID="{3F7F0877-679F-4CE5-A483-86B4D49B1805}" presName="spaceRect" presStyleCnt="0"/>
      <dgm:spPr/>
    </dgm:pt>
    <dgm:pt modelId="{BD32F156-E5B8-43A5-9151-27E534E9F983}" type="pres">
      <dgm:prSet presAssocID="{3F7F0877-679F-4CE5-A483-86B4D49B1805}" presName="parTx" presStyleLbl="revTx" presStyleIdx="1" presStyleCnt="4">
        <dgm:presLayoutVars>
          <dgm:chMax val="0"/>
          <dgm:chPref val="0"/>
        </dgm:presLayoutVars>
      </dgm:prSet>
      <dgm:spPr/>
    </dgm:pt>
    <dgm:pt modelId="{62ADFEA1-B327-439A-8A9F-7CD8F06A6F58}" type="pres">
      <dgm:prSet presAssocID="{96862609-9955-4EBE-A034-B1CA25B87DBE}" presName="sibTrans" presStyleCnt="0"/>
      <dgm:spPr/>
    </dgm:pt>
    <dgm:pt modelId="{C6A62977-F548-4611-B437-93130E397E4A}" type="pres">
      <dgm:prSet presAssocID="{334EA847-AAF9-45A7-B5BE-D9C2488D4AB3}" presName="compNode" presStyleCnt="0"/>
      <dgm:spPr/>
    </dgm:pt>
    <dgm:pt modelId="{8E52C533-0687-457F-A269-2D5505003C54}" type="pres">
      <dgm:prSet presAssocID="{334EA847-AAF9-45A7-B5BE-D9C2488D4AB3}" presName="bgRect" presStyleLbl="bgShp" presStyleIdx="2" presStyleCnt="4"/>
      <dgm:spPr/>
    </dgm:pt>
    <dgm:pt modelId="{8248A4E1-B2D9-4D23-BC51-126B88141227}" type="pres">
      <dgm:prSet presAssocID="{334EA847-AAF9-45A7-B5BE-D9C2488D4AB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5C8CC188-3C23-4F81-814D-CB0C7D07257B}" type="pres">
      <dgm:prSet presAssocID="{334EA847-AAF9-45A7-B5BE-D9C2488D4AB3}" presName="spaceRect" presStyleCnt="0"/>
      <dgm:spPr/>
    </dgm:pt>
    <dgm:pt modelId="{863B9F52-D8C2-4B9C-8E9D-339AFE5D3E37}" type="pres">
      <dgm:prSet presAssocID="{334EA847-AAF9-45A7-B5BE-D9C2488D4AB3}" presName="parTx" presStyleLbl="revTx" presStyleIdx="2" presStyleCnt="4">
        <dgm:presLayoutVars>
          <dgm:chMax val="0"/>
          <dgm:chPref val="0"/>
        </dgm:presLayoutVars>
      </dgm:prSet>
      <dgm:spPr/>
    </dgm:pt>
    <dgm:pt modelId="{499A5830-E8A8-41D7-BDDD-EB50FA535250}" type="pres">
      <dgm:prSet presAssocID="{C829AC33-A6AE-4883-A904-24727CCDF02B}" presName="sibTrans" presStyleCnt="0"/>
      <dgm:spPr/>
    </dgm:pt>
    <dgm:pt modelId="{A661B48F-E787-4276-8F7B-C682546E9C1E}" type="pres">
      <dgm:prSet presAssocID="{C4A98C73-74B5-44EF-AA16-73C1E39E60E6}" presName="compNode" presStyleCnt="0"/>
      <dgm:spPr/>
    </dgm:pt>
    <dgm:pt modelId="{55ACA188-A57A-482B-8312-43A5E9CE3F0A}" type="pres">
      <dgm:prSet presAssocID="{C4A98C73-74B5-44EF-AA16-73C1E39E60E6}" presName="bgRect" presStyleLbl="bgShp" presStyleIdx="3" presStyleCnt="4"/>
      <dgm:spPr/>
    </dgm:pt>
    <dgm:pt modelId="{35200A9D-0E5E-46AB-AEDF-D696B83D858E}" type="pres">
      <dgm:prSet presAssocID="{C4A98C73-74B5-44EF-AA16-73C1E39E60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8293AC92-275F-47DF-A8B9-016BB84E00E9}" type="pres">
      <dgm:prSet presAssocID="{C4A98C73-74B5-44EF-AA16-73C1E39E60E6}" presName="spaceRect" presStyleCnt="0"/>
      <dgm:spPr/>
    </dgm:pt>
    <dgm:pt modelId="{45DD78CE-E024-411C-9BCC-0EA23656B55D}" type="pres">
      <dgm:prSet presAssocID="{C4A98C73-74B5-44EF-AA16-73C1E39E60E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5B0B626-C840-41DE-A5AB-76527F6310E7}" srcId="{201136B3-CDE3-40B5-9D51-285EA446C990}" destId="{3F7F0877-679F-4CE5-A483-86B4D49B1805}" srcOrd="1" destOrd="0" parTransId="{52FA88CA-100F-42D1-8E1E-5A0F09C68997}" sibTransId="{96862609-9955-4EBE-A034-B1CA25B87DBE}"/>
    <dgm:cxn modelId="{64305F2A-75AC-482D-AD3D-A18AB62C90E6}" type="presOf" srcId="{5D2FDE8B-23CF-4760-9723-5E8B31BA1ED5}" destId="{2539DE30-1BE3-43D3-9523-B596918AB12D}" srcOrd="0" destOrd="0" presId="urn:microsoft.com/office/officeart/2018/2/layout/IconVerticalSolidList"/>
    <dgm:cxn modelId="{AA0D773E-83F8-43D7-BF60-A3F048280650}" srcId="{201136B3-CDE3-40B5-9D51-285EA446C990}" destId="{C4A98C73-74B5-44EF-AA16-73C1E39E60E6}" srcOrd="3" destOrd="0" parTransId="{F295CA79-A166-4A51-B457-D9CD0F7CDDE0}" sibTransId="{CDED778E-9FBC-4DC9-9D7A-D894CD5ACBBF}"/>
    <dgm:cxn modelId="{D8A43961-ECA3-4D57-92E5-86082497AAE2}" type="presOf" srcId="{3F7F0877-679F-4CE5-A483-86B4D49B1805}" destId="{BD32F156-E5B8-43A5-9151-27E534E9F983}" srcOrd="0" destOrd="0" presId="urn:microsoft.com/office/officeart/2018/2/layout/IconVerticalSolidList"/>
    <dgm:cxn modelId="{9AD06968-360F-407A-9E63-B0608DD31F28}" type="presOf" srcId="{201136B3-CDE3-40B5-9D51-285EA446C990}" destId="{C99F46E7-3647-48E4-9C14-19A53BE1D138}" srcOrd="0" destOrd="0" presId="urn:microsoft.com/office/officeart/2018/2/layout/IconVerticalSolidList"/>
    <dgm:cxn modelId="{7265F976-397A-4538-BDAD-64F71BBFCEF3}" type="presOf" srcId="{C4A98C73-74B5-44EF-AA16-73C1E39E60E6}" destId="{45DD78CE-E024-411C-9BCC-0EA23656B55D}" srcOrd="0" destOrd="0" presId="urn:microsoft.com/office/officeart/2018/2/layout/IconVerticalSolidList"/>
    <dgm:cxn modelId="{9B0C71B0-9294-42B8-9080-4DD382BE331A}" type="presOf" srcId="{334EA847-AAF9-45A7-B5BE-D9C2488D4AB3}" destId="{863B9F52-D8C2-4B9C-8E9D-339AFE5D3E37}" srcOrd="0" destOrd="0" presId="urn:microsoft.com/office/officeart/2018/2/layout/IconVerticalSolidList"/>
    <dgm:cxn modelId="{1DF6AAFB-CCC0-4464-9A98-37366277FBFD}" srcId="{201136B3-CDE3-40B5-9D51-285EA446C990}" destId="{5D2FDE8B-23CF-4760-9723-5E8B31BA1ED5}" srcOrd="0" destOrd="0" parTransId="{27220B99-AFA8-4157-B893-5E10DEF27A63}" sibTransId="{755152C1-7202-46B0-8D34-48A5654D6295}"/>
    <dgm:cxn modelId="{C9B2E0FF-D155-41FC-AF74-3900DD9ACA40}" srcId="{201136B3-CDE3-40B5-9D51-285EA446C990}" destId="{334EA847-AAF9-45A7-B5BE-D9C2488D4AB3}" srcOrd="2" destOrd="0" parTransId="{2C85C2BD-BDCB-4E57-BA9D-CBB75CEDB36C}" sibTransId="{C829AC33-A6AE-4883-A904-24727CCDF02B}"/>
    <dgm:cxn modelId="{1E4CE499-CCDA-41EA-A3DD-CE125DEB110D}" type="presParOf" srcId="{C99F46E7-3647-48E4-9C14-19A53BE1D138}" destId="{925DB45A-344B-4515-BEF6-4C7633442CC8}" srcOrd="0" destOrd="0" presId="urn:microsoft.com/office/officeart/2018/2/layout/IconVerticalSolidList"/>
    <dgm:cxn modelId="{BBF56F82-B41F-4DD7-88A2-CD75F27F620A}" type="presParOf" srcId="{925DB45A-344B-4515-BEF6-4C7633442CC8}" destId="{BB643BDC-4E1C-4128-858C-85475B114852}" srcOrd="0" destOrd="0" presId="urn:microsoft.com/office/officeart/2018/2/layout/IconVerticalSolidList"/>
    <dgm:cxn modelId="{0E3AA547-7A5E-4AC9-B075-2A5195D821AB}" type="presParOf" srcId="{925DB45A-344B-4515-BEF6-4C7633442CC8}" destId="{422C576B-55EC-4D87-BB0B-3A4E701BD232}" srcOrd="1" destOrd="0" presId="urn:microsoft.com/office/officeart/2018/2/layout/IconVerticalSolidList"/>
    <dgm:cxn modelId="{25A8B083-CCDE-45E6-A70A-A76E64FD103B}" type="presParOf" srcId="{925DB45A-344B-4515-BEF6-4C7633442CC8}" destId="{C6A3E428-2D0A-449C-9B44-EBE3530502A4}" srcOrd="2" destOrd="0" presId="urn:microsoft.com/office/officeart/2018/2/layout/IconVerticalSolidList"/>
    <dgm:cxn modelId="{55A1EE75-7902-4C53-B638-AD06B64D880C}" type="presParOf" srcId="{925DB45A-344B-4515-BEF6-4C7633442CC8}" destId="{2539DE30-1BE3-43D3-9523-B596918AB12D}" srcOrd="3" destOrd="0" presId="urn:microsoft.com/office/officeart/2018/2/layout/IconVerticalSolidList"/>
    <dgm:cxn modelId="{6DDA9369-A97A-4D14-9D60-2A448A925E17}" type="presParOf" srcId="{C99F46E7-3647-48E4-9C14-19A53BE1D138}" destId="{92B8D838-9C0A-4B65-B9C0-DDB6346814B7}" srcOrd="1" destOrd="0" presId="urn:microsoft.com/office/officeart/2018/2/layout/IconVerticalSolidList"/>
    <dgm:cxn modelId="{88B835B1-1B15-43D2-9193-CE3777F8A9B7}" type="presParOf" srcId="{C99F46E7-3647-48E4-9C14-19A53BE1D138}" destId="{CC7C2004-3950-40F2-A66B-B84FF1F0A6B2}" srcOrd="2" destOrd="0" presId="urn:microsoft.com/office/officeart/2018/2/layout/IconVerticalSolidList"/>
    <dgm:cxn modelId="{F057E4C1-681B-4611-802D-DB374E236B29}" type="presParOf" srcId="{CC7C2004-3950-40F2-A66B-B84FF1F0A6B2}" destId="{AC9DD874-14F0-4963-B78A-E70F32EE8039}" srcOrd="0" destOrd="0" presId="urn:microsoft.com/office/officeart/2018/2/layout/IconVerticalSolidList"/>
    <dgm:cxn modelId="{052AFFDE-CB00-469D-8D8C-71AC20BB8631}" type="presParOf" srcId="{CC7C2004-3950-40F2-A66B-B84FF1F0A6B2}" destId="{E93F39F0-57FA-4196-8C09-394551209B8A}" srcOrd="1" destOrd="0" presId="urn:microsoft.com/office/officeart/2018/2/layout/IconVerticalSolidList"/>
    <dgm:cxn modelId="{2F25053A-825B-4E1F-8AD4-EBB0908B1F06}" type="presParOf" srcId="{CC7C2004-3950-40F2-A66B-B84FF1F0A6B2}" destId="{27A2C598-680C-4517-957F-7C4FE1AE86F2}" srcOrd="2" destOrd="0" presId="urn:microsoft.com/office/officeart/2018/2/layout/IconVerticalSolidList"/>
    <dgm:cxn modelId="{7DB32CD0-A5B7-449D-B9C3-F9F68621980D}" type="presParOf" srcId="{CC7C2004-3950-40F2-A66B-B84FF1F0A6B2}" destId="{BD32F156-E5B8-43A5-9151-27E534E9F983}" srcOrd="3" destOrd="0" presId="urn:microsoft.com/office/officeart/2018/2/layout/IconVerticalSolidList"/>
    <dgm:cxn modelId="{A76DDADB-560B-4AD7-BE03-B9B5F1372FEE}" type="presParOf" srcId="{C99F46E7-3647-48E4-9C14-19A53BE1D138}" destId="{62ADFEA1-B327-439A-8A9F-7CD8F06A6F58}" srcOrd="3" destOrd="0" presId="urn:microsoft.com/office/officeart/2018/2/layout/IconVerticalSolidList"/>
    <dgm:cxn modelId="{D57BCAC8-1392-4E7E-B364-0636F6F4E9C0}" type="presParOf" srcId="{C99F46E7-3647-48E4-9C14-19A53BE1D138}" destId="{C6A62977-F548-4611-B437-93130E397E4A}" srcOrd="4" destOrd="0" presId="urn:microsoft.com/office/officeart/2018/2/layout/IconVerticalSolidList"/>
    <dgm:cxn modelId="{9E8CAEA4-3EFB-4772-9825-CBD8559E09DA}" type="presParOf" srcId="{C6A62977-F548-4611-B437-93130E397E4A}" destId="{8E52C533-0687-457F-A269-2D5505003C54}" srcOrd="0" destOrd="0" presId="urn:microsoft.com/office/officeart/2018/2/layout/IconVerticalSolidList"/>
    <dgm:cxn modelId="{D2325848-2687-4824-B203-0DFCF0BF31A0}" type="presParOf" srcId="{C6A62977-F548-4611-B437-93130E397E4A}" destId="{8248A4E1-B2D9-4D23-BC51-126B88141227}" srcOrd="1" destOrd="0" presId="urn:microsoft.com/office/officeart/2018/2/layout/IconVerticalSolidList"/>
    <dgm:cxn modelId="{A1CB9DD4-F81C-467F-8B0B-80D0F0EDCF56}" type="presParOf" srcId="{C6A62977-F548-4611-B437-93130E397E4A}" destId="{5C8CC188-3C23-4F81-814D-CB0C7D07257B}" srcOrd="2" destOrd="0" presId="urn:microsoft.com/office/officeart/2018/2/layout/IconVerticalSolidList"/>
    <dgm:cxn modelId="{B01029F1-6DBA-4192-9823-A9E13A44D77E}" type="presParOf" srcId="{C6A62977-F548-4611-B437-93130E397E4A}" destId="{863B9F52-D8C2-4B9C-8E9D-339AFE5D3E37}" srcOrd="3" destOrd="0" presId="urn:microsoft.com/office/officeart/2018/2/layout/IconVerticalSolidList"/>
    <dgm:cxn modelId="{F6C1EF1F-5827-425E-8F56-52AA90B2FCF1}" type="presParOf" srcId="{C99F46E7-3647-48E4-9C14-19A53BE1D138}" destId="{499A5830-E8A8-41D7-BDDD-EB50FA535250}" srcOrd="5" destOrd="0" presId="urn:microsoft.com/office/officeart/2018/2/layout/IconVerticalSolidList"/>
    <dgm:cxn modelId="{AEFBABF4-F268-4187-95C7-EC72AFC46C0D}" type="presParOf" srcId="{C99F46E7-3647-48E4-9C14-19A53BE1D138}" destId="{A661B48F-E787-4276-8F7B-C682546E9C1E}" srcOrd="6" destOrd="0" presId="urn:microsoft.com/office/officeart/2018/2/layout/IconVerticalSolidList"/>
    <dgm:cxn modelId="{FF72DE9F-ADA4-46E0-B18C-F4AC1A273534}" type="presParOf" srcId="{A661B48F-E787-4276-8F7B-C682546E9C1E}" destId="{55ACA188-A57A-482B-8312-43A5E9CE3F0A}" srcOrd="0" destOrd="0" presId="urn:microsoft.com/office/officeart/2018/2/layout/IconVerticalSolidList"/>
    <dgm:cxn modelId="{4404F6EC-6D85-4AB6-8C39-2686C1382F8C}" type="presParOf" srcId="{A661B48F-E787-4276-8F7B-C682546E9C1E}" destId="{35200A9D-0E5E-46AB-AEDF-D696B83D858E}" srcOrd="1" destOrd="0" presId="urn:microsoft.com/office/officeart/2018/2/layout/IconVerticalSolidList"/>
    <dgm:cxn modelId="{11BACE9F-6BD6-4BCC-82D7-D03D5D8578B2}" type="presParOf" srcId="{A661B48F-E787-4276-8F7B-C682546E9C1E}" destId="{8293AC92-275F-47DF-A8B9-016BB84E00E9}" srcOrd="2" destOrd="0" presId="urn:microsoft.com/office/officeart/2018/2/layout/IconVerticalSolidList"/>
    <dgm:cxn modelId="{07821F79-7608-4B75-9CED-DEC117E985CF}" type="presParOf" srcId="{A661B48F-E787-4276-8F7B-C682546E9C1E}" destId="{45DD78CE-E024-411C-9BCC-0EA23656B55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B1999-A2C6-45B7-8F32-2BAA5A383D5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A941163-047D-4897-8935-1446B6A9EC8E}">
      <dgm:prSet/>
      <dgm:spPr/>
      <dgm:t>
        <a:bodyPr/>
        <a:lstStyle/>
        <a:p>
          <a:r>
            <a:rPr lang="en-US"/>
            <a:t>The Stock Management System provides an efficient way to manage inventory while ensuring user security and role-based access.</a:t>
          </a:r>
        </a:p>
      </dgm:t>
    </dgm:pt>
    <dgm:pt modelId="{11D2252E-F36D-48FB-AA16-5523E48C2CA4}" type="parTrans" cxnId="{B110E8CB-3A7F-428C-87CC-BE7FAB71978F}">
      <dgm:prSet/>
      <dgm:spPr/>
      <dgm:t>
        <a:bodyPr/>
        <a:lstStyle/>
        <a:p>
          <a:endParaRPr lang="en-US"/>
        </a:p>
      </dgm:t>
    </dgm:pt>
    <dgm:pt modelId="{23BA3028-F4EA-4C8D-953F-4F14C9C9A3C5}" type="sibTrans" cxnId="{B110E8CB-3A7F-428C-87CC-BE7FAB71978F}">
      <dgm:prSet/>
      <dgm:spPr/>
      <dgm:t>
        <a:bodyPr/>
        <a:lstStyle/>
        <a:p>
          <a:endParaRPr lang="en-US"/>
        </a:p>
      </dgm:t>
    </dgm:pt>
    <dgm:pt modelId="{12BB5F7D-CF7B-4469-AFD9-5F72543DD4B8}">
      <dgm:prSet/>
      <dgm:spPr/>
      <dgm:t>
        <a:bodyPr/>
        <a:lstStyle/>
        <a:p>
          <a:r>
            <a:rPr lang="en-US"/>
            <a:t>Future Enhancements: Possible integrations with accounting systems and analytics for stock predictions.</a:t>
          </a:r>
        </a:p>
      </dgm:t>
    </dgm:pt>
    <dgm:pt modelId="{09E45CEB-591C-4A0D-8458-954B56B8B47F}" type="parTrans" cxnId="{9A6806CD-D252-4B60-9A41-756CA35B5CBB}">
      <dgm:prSet/>
      <dgm:spPr/>
      <dgm:t>
        <a:bodyPr/>
        <a:lstStyle/>
        <a:p>
          <a:endParaRPr lang="en-US"/>
        </a:p>
      </dgm:t>
    </dgm:pt>
    <dgm:pt modelId="{4203F994-A180-408D-931E-E51268D96D40}" type="sibTrans" cxnId="{9A6806CD-D252-4B60-9A41-756CA35B5CBB}">
      <dgm:prSet/>
      <dgm:spPr/>
      <dgm:t>
        <a:bodyPr/>
        <a:lstStyle/>
        <a:p>
          <a:endParaRPr lang="en-US"/>
        </a:p>
      </dgm:t>
    </dgm:pt>
    <dgm:pt modelId="{521DE7D5-3D4E-4FC6-AA93-47305CCE6399}" type="pres">
      <dgm:prSet presAssocID="{541B1999-A2C6-45B7-8F32-2BAA5A383D55}" presName="linear" presStyleCnt="0">
        <dgm:presLayoutVars>
          <dgm:animLvl val="lvl"/>
          <dgm:resizeHandles val="exact"/>
        </dgm:presLayoutVars>
      </dgm:prSet>
      <dgm:spPr/>
    </dgm:pt>
    <dgm:pt modelId="{42891295-E1E3-4A72-AA3F-6A3CF9DA12A4}" type="pres">
      <dgm:prSet presAssocID="{4A941163-047D-4897-8935-1446B6A9EC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26AC0E5D-38C6-4714-9582-FBAB918363F5}" type="pres">
      <dgm:prSet presAssocID="{23BA3028-F4EA-4C8D-953F-4F14C9C9A3C5}" presName="spacer" presStyleCnt="0"/>
      <dgm:spPr/>
    </dgm:pt>
    <dgm:pt modelId="{7EEEECD2-B93E-4A8E-BA84-21F2C0BF0731}" type="pres">
      <dgm:prSet presAssocID="{12BB5F7D-CF7B-4469-AFD9-5F72543DD4B8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BDA67F29-6CA5-4237-8575-18CD81968788}" type="presOf" srcId="{541B1999-A2C6-45B7-8F32-2BAA5A383D55}" destId="{521DE7D5-3D4E-4FC6-AA93-47305CCE6399}" srcOrd="0" destOrd="0" presId="urn:microsoft.com/office/officeart/2005/8/layout/vList2"/>
    <dgm:cxn modelId="{EC5DEF9B-ADDA-4571-B2A4-9D2425410896}" type="presOf" srcId="{12BB5F7D-CF7B-4469-AFD9-5F72543DD4B8}" destId="{7EEEECD2-B93E-4A8E-BA84-21F2C0BF0731}" srcOrd="0" destOrd="0" presId="urn:microsoft.com/office/officeart/2005/8/layout/vList2"/>
    <dgm:cxn modelId="{B110E8CB-3A7F-428C-87CC-BE7FAB71978F}" srcId="{541B1999-A2C6-45B7-8F32-2BAA5A383D55}" destId="{4A941163-047D-4897-8935-1446B6A9EC8E}" srcOrd="0" destOrd="0" parTransId="{11D2252E-F36D-48FB-AA16-5523E48C2CA4}" sibTransId="{23BA3028-F4EA-4C8D-953F-4F14C9C9A3C5}"/>
    <dgm:cxn modelId="{9A6806CD-D252-4B60-9A41-756CA35B5CBB}" srcId="{541B1999-A2C6-45B7-8F32-2BAA5A383D55}" destId="{12BB5F7D-CF7B-4469-AFD9-5F72543DD4B8}" srcOrd="1" destOrd="0" parTransId="{09E45CEB-591C-4A0D-8458-954B56B8B47F}" sibTransId="{4203F994-A180-408D-931E-E51268D96D40}"/>
    <dgm:cxn modelId="{C7BEA1EF-4278-4E92-A860-1D3C69763252}" type="presOf" srcId="{4A941163-047D-4897-8935-1446B6A9EC8E}" destId="{42891295-E1E3-4A72-AA3F-6A3CF9DA12A4}" srcOrd="0" destOrd="0" presId="urn:microsoft.com/office/officeart/2005/8/layout/vList2"/>
    <dgm:cxn modelId="{D35BF525-470D-4C36-BDC8-6C3DAE40F0AD}" type="presParOf" srcId="{521DE7D5-3D4E-4FC6-AA93-47305CCE6399}" destId="{42891295-E1E3-4A72-AA3F-6A3CF9DA12A4}" srcOrd="0" destOrd="0" presId="urn:microsoft.com/office/officeart/2005/8/layout/vList2"/>
    <dgm:cxn modelId="{0ED9ECDE-5701-42DC-B16A-51709C4A56BB}" type="presParOf" srcId="{521DE7D5-3D4E-4FC6-AA93-47305CCE6399}" destId="{26AC0E5D-38C6-4714-9582-FBAB918363F5}" srcOrd="1" destOrd="0" presId="urn:microsoft.com/office/officeart/2005/8/layout/vList2"/>
    <dgm:cxn modelId="{489E8C09-5CCA-409F-A53B-C11FA76FB74A}" type="presParOf" srcId="{521DE7D5-3D4E-4FC6-AA93-47305CCE6399}" destId="{7EEEECD2-B93E-4A8E-BA84-21F2C0BF0731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3D546E7-AFE1-4041-B2F6-7C23B629AF36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48EFFDA-7516-432B-BA1F-210B2560312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SQL Injection Prevention: Ensuring secure database interactions.</a:t>
          </a:r>
        </a:p>
      </dgm:t>
    </dgm:pt>
    <dgm:pt modelId="{722EDD8F-D31E-4097-947B-C13CFBCD37F8}" type="parTrans" cxnId="{22164F81-D40F-47BD-9EED-E47AAE32C925}">
      <dgm:prSet/>
      <dgm:spPr/>
      <dgm:t>
        <a:bodyPr/>
        <a:lstStyle/>
        <a:p>
          <a:endParaRPr lang="en-US"/>
        </a:p>
      </dgm:t>
    </dgm:pt>
    <dgm:pt modelId="{1B53876E-8FCE-4E51-B4AC-83090DE7B753}" type="sibTrans" cxnId="{22164F81-D40F-47BD-9EED-E47AAE32C925}">
      <dgm:prSet/>
      <dgm:spPr/>
      <dgm:t>
        <a:bodyPr/>
        <a:lstStyle/>
        <a:p>
          <a:endParaRPr lang="en-US"/>
        </a:p>
      </dgm:t>
    </dgm:pt>
    <dgm:pt modelId="{B0287778-D7CF-406B-B047-FA3A874CDC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User Experience: Designing intuitive interfaces for both roles.</a:t>
          </a:r>
        </a:p>
      </dgm:t>
    </dgm:pt>
    <dgm:pt modelId="{AA2DA0BD-94E4-4014-A4D0-19456A6D703C}" type="parTrans" cxnId="{E691B845-0BE0-4A4A-A97B-F5790F9082CF}">
      <dgm:prSet/>
      <dgm:spPr/>
      <dgm:t>
        <a:bodyPr/>
        <a:lstStyle/>
        <a:p>
          <a:endParaRPr lang="en-US"/>
        </a:p>
      </dgm:t>
    </dgm:pt>
    <dgm:pt modelId="{7FDE9E2F-CAA2-4B17-B17F-D152F7536530}" type="sibTrans" cxnId="{E691B845-0BE0-4A4A-A97B-F5790F9082CF}">
      <dgm:prSet/>
      <dgm:spPr/>
      <dgm:t>
        <a:bodyPr/>
        <a:lstStyle/>
        <a:p>
          <a:endParaRPr lang="en-US"/>
        </a:p>
      </dgm:t>
    </dgm:pt>
    <dgm:pt modelId="{41052718-693E-4DC1-821E-E90623831BA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3. Implementing CAPTCHA: Integrating security measures effectively.</a:t>
          </a:r>
        </a:p>
      </dgm:t>
    </dgm:pt>
    <dgm:pt modelId="{880D187A-4F0A-4269-AE6E-116D02E04CE1}" type="parTrans" cxnId="{A7E50587-539C-4E37-B09B-0B6B056601A9}">
      <dgm:prSet/>
      <dgm:spPr/>
      <dgm:t>
        <a:bodyPr/>
        <a:lstStyle/>
        <a:p>
          <a:endParaRPr lang="en-US"/>
        </a:p>
      </dgm:t>
    </dgm:pt>
    <dgm:pt modelId="{BA9F873C-E29A-4DBF-9979-BEF136DAE7D4}" type="sibTrans" cxnId="{A7E50587-539C-4E37-B09B-0B6B056601A9}">
      <dgm:prSet/>
      <dgm:spPr/>
      <dgm:t>
        <a:bodyPr/>
        <a:lstStyle/>
        <a:p>
          <a:endParaRPr lang="en-US"/>
        </a:p>
      </dgm:t>
    </dgm:pt>
    <dgm:pt modelId="{949710A6-1A40-44F3-910C-6F40C92DD12A}" type="pres">
      <dgm:prSet presAssocID="{03D546E7-AFE1-4041-B2F6-7C23B629AF36}" presName="root" presStyleCnt="0">
        <dgm:presLayoutVars>
          <dgm:dir/>
          <dgm:resizeHandles val="exact"/>
        </dgm:presLayoutVars>
      </dgm:prSet>
      <dgm:spPr/>
    </dgm:pt>
    <dgm:pt modelId="{4EC38645-46FE-401D-9CB0-B90F80ABEE41}" type="pres">
      <dgm:prSet presAssocID="{748EFFDA-7516-432B-BA1F-210B2560312E}" presName="compNode" presStyleCnt="0"/>
      <dgm:spPr/>
    </dgm:pt>
    <dgm:pt modelId="{16D8CA4D-3A5C-4D22-9B69-07B27EAD6943}" type="pres">
      <dgm:prSet presAssocID="{748EFFDA-7516-432B-BA1F-210B2560312E}" presName="bgRect" presStyleLbl="bgShp" presStyleIdx="0" presStyleCnt="3"/>
      <dgm:spPr/>
    </dgm:pt>
    <dgm:pt modelId="{5078126C-19A9-4610-B01B-E8F141F5C9A2}" type="pres">
      <dgm:prSet presAssocID="{748EFFDA-7516-432B-BA1F-210B2560312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E8DAF00-F220-4994-8FE9-AF5DBF8D5F69}" type="pres">
      <dgm:prSet presAssocID="{748EFFDA-7516-432B-BA1F-210B2560312E}" presName="spaceRect" presStyleCnt="0"/>
      <dgm:spPr/>
    </dgm:pt>
    <dgm:pt modelId="{ACF87051-C858-4F17-9516-AA1F7B527294}" type="pres">
      <dgm:prSet presAssocID="{748EFFDA-7516-432B-BA1F-210B2560312E}" presName="parTx" presStyleLbl="revTx" presStyleIdx="0" presStyleCnt="3">
        <dgm:presLayoutVars>
          <dgm:chMax val="0"/>
          <dgm:chPref val="0"/>
        </dgm:presLayoutVars>
      </dgm:prSet>
      <dgm:spPr/>
    </dgm:pt>
    <dgm:pt modelId="{D2D32FA3-4810-4188-85B2-4433B786BE53}" type="pres">
      <dgm:prSet presAssocID="{1B53876E-8FCE-4E51-B4AC-83090DE7B753}" presName="sibTrans" presStyleCnt="0"/>
      <dgm:spPr/>
    </dgm:pt>
    <dgm:pt modelId="{77081970-36C2-4A56-A8E6-660F73EA85A5}" type="pres">
      <dgm:prSet presAssocID="{B0287778-D7CF-406B-B047-FA3A874CDC3B}" presName="compNode" presStyleCnt="0"/>
      <dgm:spPr/>
    </dgm:pt>
    <dgm:pt modelId="{A9F9C5DD-A51F-41F6-BF94-B5A13CE44E32}" type="pres">
      <dgm:prSet presAssocID="{B0287778-D7CF-406B-B047-FA3A874CDC3B}" presName="bgRect" presStyleLbl="bgShp" presStyleIdx="1" presStyleCnt="3"/>
      <dgm:spPr/>
    </dgm:pt>
    <dgm:pt modelId="{56647E79-E838-420E-A96C-6F01F008F6BB}" type="pres">
      <dgm:prSet presAssocID="{B0287778-D7CF-406B-B047-FA3A874CDC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402DEDCD-ADF5-4392-9913-ABD4135DDCBF}" type="pres">
      <dgm:prSet presAssocID="{B0287778-D7CF-406B-B047-FA3A874CDC3B}" presName="spaceRect" presStyleCnt="0"/>
      <dgm:spPr/>
    </dgm:pt>
    <dgm:pt modelId="{B6E64F38-C9F6-4FE7-9937-69E8B2485E2E}" type="pres">
      <dgm:prSet presAssocID="{B0287778-D7CF-406B-B047-FA3A874CDC3B}" presName="parTx" presStyleLbl="revTx" presStyleIdx="1" presStyleCnt="3">
        <dgm:presLayoutVars>
          <dgm:chMax val="0"/>
          <dgm:chPref val="0"/>
        </dgm:presLayoutVars>
      </dgm:prSet>
      <dgm:spPr/>
    </dgm:pt>
    <dgm:pt modelId="{5BE50BB5-2098-40AF-ACBD-58C60CA0FDC7}" type="pres">
      <dgm:prSet presAssocID="{7FDE9E2F-CAA2-4B17-B17F-D152F7536530}" presName="sibTrans" presStyleCnt="0"/>
      <dgm:spPr/>
    </dgm:pt>
    <dgm:pt modelId="{92636AB5-2C81-4FEA-8E6A-9E234B5F6251}" type="pres">
      <dgm:prSet presAssocID="{41052718-693E-4DC1-821E-E90623831BAF}" presName="compNode" presStyleCnt="0"/>
      <dgm:spPr/>
    </dgm:pt>
    <dgm:pt modelId="{90589561-A18C-4880-BAC6-B8D3A520DDA5}" type="pres">
      <dgm:prSet presAssocID="{41052718-693E-4DC1-821E-E90623831BAF}" presName="bgRect" presStyleLbl="bgShp" presStyleIdx="2" presStyleCnt="3"/>
      <dgm:spPr/>
    </dgm:pt>
    <dgm:pt modelId="{6459EB55-D477-472F-92DC-8CEBA029263C}" type="pres">
      <dgm:prSet presAssocID="{41052718-693E-4DC1-821E-E90623831BA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ag"/>
        </a:ext>
      </dgm:extLst>
    </dgm:pt>
    <dgm:pt modelId="{EE7B1778-8641-4ADB-9A48-74C071CDD101}" type="pres">
      <dgm:prSet presAssocID="{41052718-693E-4DC1-821E-E90623831BAF}" presName="spaceRect" presStyleCnt="0"/>
      <dgm:spPr/>
    </dgm:pt>
    <dgm:pt modelId="{8A6BF326-4261-4FB6-82F0-E3B7231F9AE0}" type="pres">
      <dgm:prSet presAssocID="{41052718-693E-4DC1-821E-E90623831BA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5CA4840-DB05-42BD-9908-BB476F28CD3A}" type="presOf" srcId="{41052718-693E-4DC1-821E-E90623831BAF}" destId="{8A6BF326-4261-4FB6-82F0-E3B7231F9AE0}" srcOrd="0" destOrd="0" presId="urn:microsoft.com/office/officeart/2018/2/layout/IconVerticalSolidList"/>
    <dgm:cxn modelId="{E691B845-0BE0-4A4A-A97B-F5790F9082CF}" srcId="{03D546E7-AFE1-4041-B2F6-7C23B629AF36}" destId="{B0287778-D7CF-406B-B047-FA3A874CDC3B}" srcOrd="1" destOrd="0" parTransId="{AA2DA0BD-94E4-4014-A4D0-19456A6D703C}" sibTransId="{7FDE9E2F-CAA2-4B17-B17F-D152F7536530}"/>
    <dgm:cxn modelId="{22164F81-D40F-47BD-9EED-E47AAE32C925}" srcId="{03D546E7-AFE1-4041-B2F6-7C23B629AF36}" destId="{748EFFDA-7516-432B-BA1F-210B2560312E}" srcOrd="0" destOrd="0" parTransId="{722EDD8F-D31E-4097-947B-C13CFBCD37F8}" sibTransId="{1B53876E-8FCE-4E51-B4AC-83090DE7B753}"/>
    <dgm:cxn modelId="{A7E50587-539C-4E37-B09B-0B6B056601A9}" srcId="{03D546E7-AFE1-4041-B2F6-7C23B629AF36}" destId="{41052718-693E-4DC1-821E-E90623831BAF}" srcOrd="2" destOrd="0" parTransId="{880D187A-4F0A-4269-AE6E-116D02E04CE1}" sibTransId="{BA9F873C-E29A-4DBF-9979-BEF136DAE7D4}"/>
    <dgm:cxn modelId="{0EC781CA-3C1F-4728-B84B-21647A1EAAEE}" type="presOf" srcId="{03D546E7-AFE1-4041-B2F6-7C23B629AF36}" destId="{949710A6-1A40-44F3-910C-6F40C92DD12A}" srcOrd="0" destOrd="0" presId="urn:microsoft.com/office/officeart/2018/2/layout/IconVerticalSolidList"/>
    <dgm:cxn modelId="{7BC342E8-1694-449E-AFB5-1362493840A6}" type="presOf" srcId="{748EFFDA-7516-432B-BA1F-210B2560312E}" destId="{ACF87051-C858-4F17-9516-AA1F7B527294}" srcOrd="0" destOrd="0" presId="urn:microsoft.com/office/officeart/2018/2/layout/IconVerticalSolidList"/>
    <dgm:cxn modelId="{3B9FE9F8-BB59-45D6-9E01-8CCBF6D745C2}" type="presOf" srcId="{B0287778-D7CF-406B-B047-FA3A874CDC3B}" destId="{B6E64F38-C9F6-4FE7-9937-69E8B2485E2E}" srcOrd="0" destOrd="0" presId="urn:microsoft.com/office/officeart/2018/2/layout/IconVerticalSolidList"/>
    <dgm:cxn modelId="{8E8386CF-04C7-4720-8215-A163906EB0D5}" type="presParOf" srcId="{949710A6-1A40-44F3-910C-6F40C92DD12A}" destId="{4EC38645-46FE-401D-9CB0-B90F80ABEE41}" srcOrd="0" destOrd="0" presId="urn:microsoft.com/office/officeart/2018/2/layout/IconVerticalSolidList"/>
    <dgm:cxn modelId="{760FEFC8-3F71-4C1E-AEC4-DB3371412352}" type="presParOf" srcId="{4EC38645-46FE-401D-9CB0-B90F80ABEE41}" destId="{16D8CA4D-3A5C-4D22-9B69-07B27EAD6943}" srcOrd="0" destOrd="0" presId="urn:microsoft.com/office/officeart/2018/2/layout/IconVerticalSolidList"/>
    <dgm:cxn modelId="{C05296E2-DC7E-4BFE-91D4-B75CF3B0BE03}" type="presParOf" srcId="{4EC38645-46FE-401D-9CB0-B90F80ABEE41}" destId="{5078126C-19A9-4610-B01B-E8F141F5C9A2}" srcOrd="1" destOrd="0" presId="urn:microsoft.com/office/officeart/2018/2/layout/IconVerticalSolidList"/>
    <dgm:cxn modelId="{51FEEF65-37DC-473E-9F6A-A190C117739D}" type="presParOf" srcId="{4EC38645-46FE-401D-9CB0-B90F80ABEE41}" destId="{0E8DAF00-F220-4994-8FE9-AF5DBF8D5F69}" srcOrd="2" destOrd="0" presId="urn:microsoft.com/office/officeart/2018/2/layout/IconVerticalSolidList"/>
    <dgm:cxn modelId="{82C67D13-7988-49DB-9C8C-AE7C82079BC8}" type="presParOf" srcId="{4EC38645-46FE-401D-9CB0-B90F80ABEE41}" destId="{ACF87051-C858-4F17-9516-AA1F7B527294}" srcOrd="3" destOrd="0" presId="urn:microsoft.com/office/officeart/2018/2/layout/IconVerticalSolidList"/>
    <dgm:cxn modelId="{A3B4B171-71A0-48D6-A863-224E01376B5C}" type="presParOf" srcId="{949710A6-1A40-44F3-910C-6F40C92DD12A}" destId="{D2D32FA3-4810-4188-85B2-4433B786BE53}" srcOrd="1" destOrd="0" presId="urn:microsoft.com/office/officeart/2018/2/layout/IconVerticalSolidList"/>
    <dgm:cxn modelId="{08F05B04-21E2-4151-BE6B-AEF942531EFD}" type="presParOf" srcId="{949710A6-1A40-44F3-910C-6F40C92DD12A}" destId="{77081970-36C2-4A56-A8E6-660F73EA85A5}" srcOrd="2" destOrd="0" presId="urn:microsoft.com/office/officeart/2018/2/layout/IconVerticalSolidList"/>
    <dgm:cxn modelId="{47D2E6B1-AEE6-4E3C-BF0F-FFD933AE549F}" type="presParOf" srcId="{77081970-36C2-4A56-A8E6-660F73EA85A5}" destId="{A9F9C5DD-A51F-41F6-BF94-B5A13CE44E32}" srcOrd="0" destOrd="0" presId="urn:microsoft.com/office/officeart/2018/2/layout/IconVerticalSolidList"/>
    <dgm:cxn modelId="{E14A71B9-68C5-4B8D-A076-F1F28FA4B959}" type="presParOf" srcId="{77081970-36C2-4A56-A8E6-660F73EA85A5}" destId="{56647E79-E838-420E-A96C-6F01F008F6BB}" srcOrd="1" destOrd="0" presId="urn:microsoft.com/office/officeart/2018/2/layout/IconVerticalSolidList"/>
    <dgm:cxn modelId="{857BF02E-6871-4A31-B954-B4BC8BE6B95B}" type="presParOf" srcId="{77081970-36C2-4A56-A8E6-660F73EA85A5}" destId="{402DEDCD-ADF5-4392-9913-ABD4135DDCBF}" srcOrd="2" destOrd="0" presId="urn:microsoft.com/office/officeart/2018/2/layout/IconVerticalSolidList"/>
    <dgm:cxn modelId="{6B929384-3736-4C0D-BD37-871222A2F1BB}" type="presParOf" srcId="{77081970-36C2-4A56-A8E6-660F73EA85A5}" destId="{B6E64F38-C9F6-4FE7-9937-69E8B2485E2E}" srcOrd="3" destOrd="0" presId="urn:microsoft.com/office/officeart/2018/2/layout/IconVerticalSolidList"/>
    <dgm:cxn modelId="{99143D58-844C-48D3-8D57-B6582B15408D}" type="presParOf" srcId="{949710A6-1A40-44F3-910C-6F40C92DD12A}" destId="{5BE50BB5-2098-40AF-ACBD-58C60CA0FDC7}" srcOrd="3" destOrd="0" presId="urn:microsoft.com/office/officeart/2018/2/layout/IconVerticalSolidList"/>
    <dgm:cxn modelId="{451B8C08-F8E2-402C-BE30-9C92D2F54D47}" type="presParOf" srcId="{949710A6-1A40-44F3-910C-6F40C92DD12A}" destId="{92636AB5-2C81-4FEA-8E6A-9E234B5F6251}" srcOrd="4" destOrd="0" presId="urn:microsoft.com/office/officeart/2018/2/layout/IconVerticalSolidList"/>
    <dgm:cxn modelId="{491A52A1-BFB5-4C98-8C1E-183FE149F43B}" type="presParOf" srcId="{92636AB5-2C81-4FEA-8E6A-9E234B5F6251}" destId="{90589561-A18C-4880-BAC6-B8D3A520DDA5}" srcOrd="0" destOrd="0" presId="urn:microsoft.com/office/officeart/2018/2/layout/IconVerticalSolidList"/>
    <dgm:cxn modelId="{9E4920FD-697B-495D-8C04-A658851BB4F5}" type="presParOf" srcId="{92636AB5-2C81-4FEA-8E6A-9E234B5F6251}" destId="{6459EB55-D477-472F-92DC-8CEBA029263C}" srcOrd="1" destOrd="0" presId="urn:microsoft.com/office/officeart/2018/2/layout/IconVerticalSolidList"/>
    <dgm:cxn modelId="{5DCFCE1C-0AD1-4250-A5F6-22B026DF33F7}" type="presParOf" srcId="{92636AB5-2C81-4FEA-8E6A-9E234B5F6251}" destId="{EE7B1778-8641-4ADB-9A48-74C071CDD101}" srcOrd="2" destOrd="0" presId="urn:microsoft.com/office/officeart/2018/2/layout/IconVerticalSolidList"/>
    <dgm:cxn modelId="{28D147C1-D568-4C51-8139-AC4431FABEA3}" type="presParOf" srcId="{92636AB5-2C81-4FEA-8E6A-9E234B5F6251}" destId="{8A6BF326-4261-4FB6-82F0-E3B7231F9AE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3EB7A-B5C7-468F-8B5C-EA2B5307CA7B}">
      <dsp:nvSpPr>
        <dsp:cNvPr id="0" name=""/>
        <dsp:cNvSpPr/>
      </dsp:nvSpPr>
      <dsp:spPr>
        <a:xfrm>
          <a:off x="0" y="10252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1. Input Validation:</a:t>
          </a:r>
          <a:endParaRPr lang="en-US" sz="1300" kern="1200"/>
        </a:p>
      </dsp:txBody>
      <dsp:txXfrm>
        <a:off x="25210" y="35462"/>
        <a:ext cx="4507073" cy="466007"/>
      </dsp:txXfrm>
    </dsp:sp>
    <dsp:sp modelId="{15E8EFB9-7759-4B57-B6C3-801F2D681807}">
      <dsp:nvSpPr>
        <dsp:cNvPr id="0" name=""/>
        <dsp:cNvSpPr/>
      </dsp:nvSpPr>
      <dsp:spPr>
        <a:xfrm>
          <a:off x="0" y="564119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- Username must be unique.</a:t>
          </a:r>
          <a:endParaRPr lang="en-US" sz="1300" kern="1200"/>
        </a:p>
      </dsp:txBody>
      <dsp:txXfrm>
        <a:off x="25210" y="589329"/>
        <a:ext cx="4507073" cy="466007"/>
      </dsp:txXfrm>
    </dsp:sp>
    <dsp:sp modelId="{855D4156-0E14-4C75-91CF-3B46EBDE84FA}">
      <dsp:nvSpPr>
        <dsp:cNvPr id="0" name=""/>
        <dsp:cNvSpPr/>
      </dsp:nvSpPr>
      <dsp:spPr>
        <a:xfrm>
          <a:off x="0" y="1117986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- Password: Min 8 characters, at least one uppercase, one number, one special character.</a:t>
          </a:r>
          <a:endParaRPr lang="en-US" sz="1300" kern="1200"/>
        </a:p>
      </dsp:txBody>
      <dsp:txXfrm>
        <a:off x="25210" y="1143196"/>
        <a:ext cx="4507073" cy="466007"/>
      </dsp:txXfrm>
    </dsp:sp>
    <dsp:sp modelId="{ACF22326-CC92-48EF-8455-447D11824AE6}">
      <dsp:nvSpPr>
        <dsp:cNvPr id="0" name=""/>
        <dsp:cNvSpPr/>
      </dsp:nvSpPr>
      <dsp:spPr>
        <a:xfrm>
          <a:off x="0" y="1671853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- Telephone: Valid format (e.g., +123456789).</a:t>
          </a:r>
          <a:endParaRPr lang="en-US" sz="1300" kern="1200"/>
        </a:p>
      </dsp:txBody>
      <dsp:txXfrm>
        <a:off x="25210" y="1697063"/>
        <a:ext cx="4507073" cy="466007"/>
      </dsp:txXfrm>
    </dsp:sp>
    <dsp:sp modelId="{DC83A38D-6DDA-428C-9391-3436CD9B2CDF}">
      <dsp:nvSpPr>
        <dsp:cNvPr id="0" name=""/>
        <dsp:cNvSpPr/>
      </dsp:nvSpPr>
      <dsp:spPr>
        <a:xfrm>
          <a:off x="0" y="2225720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- Name: Valid characters only.</a:t>
          </a:r>
          <a:endParaRPr lang="en-US" sz="1300" kern="1200"/>
        </a:p>
      </dsp:txBody>
      <dsp:txXfrm>
        <a:off x="25210" y="2250930"/>
        <a:ext cx="4507073" cy="466007"/>
      </dsp:txXfrm>
    </dsp:sp>
    <dsp:sp modelId="{74B9EA61-BCBE-4CD8-9F0F-997FF68AB098}">
      <dsp:nvSpPr>
        <dsp:cNvPr id="0" name=""/>
        <dsp:cNvSpPr/>
      </dsp:nvSpPr>
      <dsp:spPr>
        <a:xfrm>
          <a:off x="0" y="2779588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2. Password Confirmation: Verify password matches.</a:t>
          </a:r>
          <a:endParaRPr lang="en-US" sz="1300" kern="1200"/>
        </a:p>
      </dsp:txBody>
      <dsp:txXfrm>
        <a:off x="25210" y="2804798"/>
        <a:ext cx="4507073" cy="466007"/>
      </dsp:txXfrm>
    </dsp:sp>
    <dsp:sp modelId="{D6194A44-8FA8-4592-8BE4-F5B108227736}">
      <dsp:nvSpPr>
        <dsp:cNvPr id="0" name=""/>
        <dsp:cNvSpPr/>
      </dsp:nvSpPr>
      <dsp:spPr>
        <a:xfrm>
          <a:off x="0" y="3333455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3. Hash Passwords: Use `password_hash()` for security.</a:t>
          </a:r>
          <a:endParaRPr lang="en-US" sz="1300" kern="1200"/>
        </a:p>
      </dsp:txBody>
      <dsp:txXfrm>
        <a:off x="25210" y="3358665"/>
        <a:ext cx="4507073" cy="466007"/>
      </dsp:txXfrm>
    </dsp:sp>
    <dsp:sp modelId="{6359D027-635D-48A1-AC1D-28F765802065}">
      <dsp:nvSpPr>
        <dsp:cNvPr id="0" name=""/>
        <dsp:cNvSpPr/>
      </dsp:nvSpPr>
      <dsp:spPr>
        <a:xfrm>
          <a:off x="0" y="3887322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4. CAPTCHA: Implement to prevent automated signups.</a:t>
          </a:r>
          <a:endParaRPr lang="en-US" sz="1300" kern="1200"/>
        </a:p>
      </dsp:txBody>
      <dsp:txXfrm>
        <a:off x="25210" y="3912532"/>
        <a:ext cx="4507073" cy="466007"/>
      </dsp:txXfrm>
    </dsp:sp>
    <dsp:sp modelId="{DCA36FF8-7CBF-4F72-8902-63C4B2094F0D}">
      <dsp:nvSpPr>
        <dsp:cNvPr id="0" name=""/>
        <dsp:cNvSpPr/>
      </dsp:nvSpPr>
      <dsp:spPr>
        <a:xfrm>
          <a:off x="0" y="4441189"/>
          <a:ext cx="4557493" cy="51642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300" kern="1200"/>
            <a:t>5. Security Questions: Provide questions for added authentication.</a:t>
          </a:r>
          <a:endParaRPr lang="en-US" sz="1300" kern="1200"/>
        </a:p>
      </dsp:txBody>
      <dsp:txXfrm>
        <a:off x="25210" y="4466399"/>
        <a:ext cx="4507073" cy="4660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0F3091-6762-4D85-954A-12BCC447F436}">
      <dsp:nvSpPr>
        <dsp:cNvPr id="0" name=""/>
        <dsp:cNvSpPr/>
      </dsp:nvSpPr>
      <dsp:spPr>
        <a:xfrm>
          <a:off x="0" y="531"/>
          <a:ext cx="7886700" cy="1244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26691F-3135-4712-8DCB-61C8DF19E9FF}">
      <dsp:nvSpPr>
        <dsp:cNvPr id="0" name=""/>
        <dsp:cNvSpPr/>
      </dsp:nvSpPr>
      <dsp:spPr>
        <a:xfrm>
          <a:off x="376522" y="280590"/>
          <a:ext cx="684586" cy="6845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BB37B-19CD-4C84-825A-F18954E8AC6F}">
      <dsp:nvSpPr>
        <dsp:cNvPr id="0" name=""/>
        <dsp:cNvSpPr/>
      </dsp:nvSpPr>
      <dsp:spPr>
        <a:xfrm>
          <a:off x="1437631" y="531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 User Verification: Check username and password using `password_verify()`.</a:t>
          </a:r>
        </a:p>
      </dsp:txBody>
      <dsp:txXfrm>
        <a:off x="1437631" y="531"/>
        <a:ext cx="6449068" cy="1244702"/>
      </dsp:txXfrm>
    </dsp:sp>
    <dsp:sp modelId="{FFB13345-6DCE-48DB-9C9C-58F497FF5BA2}">
      <dsp:nvSpPr>
        <dsp:cNvPr id="0" name=""/>
        <dsp:cNvSpPr/>
      </dsp:nvSpPr>
      <dsp:spPr>
        <a:xfrm>
          <a:off x="0" y="1556410"/>
          <a:ext cx="7886700" cy="124470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9935CA-9C9C-4F35-8B2D-D261614AFA9A}">
      <dsp:nvSpPr>
        <dsp:cNvPr id="0" name=""/>
        <dsp:cNvSpPr/>
      </dsp:nvSpPr>
      <dsp:spPr>
        <a:xfrm>
          <a:off x="376522" y="1836468"/>
          <a:ext cx="684586" cy="6845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CE873-9F38-4979-B028-412B7BA2A928}">
      <dsp:nvSpPr>
        <dsp:cNvPr id="0" name=""/>
        <dsp:cNvSpPr/>
      </dsp:nvSpPr>
      <dsp:spPr>
        <a:xfrm>
          <a:off x="1437631" y="1556410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2. Security Measures: Implement CAPTCHA for brute-force attack prevention.</a:t>
          </a:r>
        </a:p>
      </dsp:txBody>
      <dsp:txXfrm>
        <a:off x="1437631" y="1556410"/>
        <a:ext cx="6449068" cy="1244702"/>
      </dsp:txXfrm>
    </dsp:sp>
    <dsp:sp modelId="{1C603B62-6969-427E-A743-335C1BB7D5BC}">
      <dsp:nvSpPr>
        <dsp:cNvPr id="0" name=""/>
        <dsp:cNvSpPr/>
      </dsp:nvSpPr>
      <dsp:spPr>
        <a:xfrm>
          <a:off x="0" y="3112289"/>
          <a:ext cx="7886700" cy="124470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FA385-880E-4937-A88A-9B9FE6F51334}">
      <dsp:nvSpPr>
        <dsp:cNvPr id="0" name=""/>
        <dsp:cNvSpPr/>
      </dsp:nvSpPr>
      <dsp:spPr>
        <a:xfrm>
          <a:off x="376522" y="3392347"/>
          <a:ext cx="684586" cy="6845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B5B426-C787-455F-BC58-E28EE793C745}">
      <dsp:nvSpPr>
        <dsp:cNvPr id="0" name=""/>
        <dsp:cNvSpPr/>
      </dsp:nvSpPr>
      <dsp:spPr>
        <a:xfrm>
          <a:off x="1437631" y="3112289"/>
          <a:ext cx="6449068" cy="1244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731" tIns="131731" rIns="131731" bIns="13173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3. Session Management: Start session on successful login to maintain user state.</a:t>
          </a:r>
        </a:p>
      </dsp:txBody>
      <dsp:txXfrm>
        <a:off x="1437631" y="3112289"/>
        <a:ext cx="6449068" cy="12447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44314B-7EB9-412C-ADBC-07247579A122}">
      <dsp:nvSpPr>
        <dsp:cNvPr id="0" name=""/>
        <dsp:cNvSpPr/>
      </dsp:nvSpPr>
      <dsp:spPr>
        <a:xfrm>
          <a:off x="0" y="74294"/>
          <a:ext cx="5000124" cy="260946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Identify the user by confirming the answer to the security question provided during signup.</a:t>
          </a:r>
        </a:p>
      </dsp:txBody>
      <dsp:txXfrm>
        <a:off x="127384" y="201678"/>
        <a:ext cx="4745356" cy="2354697"/>
      </dsp:txXfrm>
    </dsp:sp>
    <dsp:sp modelId="{1C070C97-A8C9-49B0-8D14-D8CACD1BE718}">
      <dsp:nvSpPr>
        <dsp:cNvPr id="0" name=""/>
        <dsp:cNvSpPr/>
      </dsp:nvSpPr>
      <dsp:spPr>
        <a:xfrm>
          <a:off x="0" y="2770160"/>
          <a:ext cx="5000124" cy="2609465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Flow: If the answer is correct, grant access; otherwise, prompt again or lock the account after failed attempts.</a:t>
          </a:r>
        </a:p>
      </dsp:txBody>
      <dsp:txXfrm>
        <a:off x="127384" y="2897544"/>
        <a:ext cx="4745356" cy="23546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6C98CE-12E1-4576-A1C6-AD91675D8C21}">
      <dsp:nvSpPr>
        <dsp:cNvPr id="0" name=""/>
        <dsp:cNvSpPr/>
      </dsp:nvSpPr>
      <dsp:spPr>
        <a:xfrm>
          <a:off x="0" y="617"/>
          <a:ext cx="4690291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82FD30-0B0C-47EB-B319-D5B03655545D}">
      <dsp:nvSpPr>
        <dsp:cNvPr id="0" name=""/>
        <dsp:cNvSpPr/>
      </dsp:nvSpPr>
      <dsp:spPr>
        <a:xfrm>
          <a:off x="0" y="617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Role-Based Access Control:</a:t>
          </a:r>
        </a:p>
      </dsp:txBody>
      <dsp:txXfrm>
        <a:off x="0" y="617"/>
        <a:ext cx="4690291" cy="505493"/>
      </dsp:txXfrm>
    </dsp:sp>
    <dsp:sp modelId="{B2208875-6DA5-42D0-9CE3-A5253354FBED}">
      <dsp:nvSpPr>
        <dsp:cNvPr id="0" name=""/>
        <dsp:cNvSpPr/>
      </dsp:nvSpPr>
      <dsp:spPr>
        <a:xfrm>
          <a:off x="0" y="506110"/>
          <a:ext cx="4690291" cy="0"/>
        </a:xfrm>
        <a:prstGeom prst="line">
          <a:avLst/>
        </a:prstGeom>
        <a:solidFill>
          <a:schemeClr val="accent5">
            <a:hueOff val="-1103764"/>
            <a:satOff val="4423"/>
            <a:lumOff val="959"/>
            <a:alphaOff val="0"/>
          </a:schemeClr>
        </a:solidFill>
        <a:ln w="25400" cap="flat" cmpd="sng" algn="ctr">
          <a:solidFill>
            <a:schemeClr val="accent5">
              <a:hueOff val="-1103764"/>
              <a:satOff val="4423"/>
              <a:lumOff val="95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EA1FD3-BB85-4E05-B266-E26CA2B7D2D5}">
      <dsp:nvSpPr>
        <dsp:cNvPr id="0" name=""/>
        <dsp:cNvSpPr/>
      </dsp:nvSpPr>
      <dsp:spPr>
        <a:xfrm>
          <a:off x="0" y="506110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1. Admin Role:</a:t>
          </a:r>
        </a:p>
      </dsp:txBody>
      <dsp:txXfrm>
        <a:off x="0" y="506110"/>
        <a:ext cx="4690291" cy="505493"/>
      </dsp:txXfrm>
    </dsp:sp>
    <dsp:sp modelId="{C64718A3-26EA-4851-B33A-180513518469}">
      <dsp:nvSpPr>
        <dsp:cNvPr id="0" name=""/>
        <dsp:cNvSpPr/>
      </dsp:nvSpPr>
      <dsp:spPr>
        <a:xfrm>
          <a:off x="0" y="1011604"/>
          <a:ext cx="4690291" cy="0"/>
        </a:xfrm>
        <a:prstGeom prst="line">
          <a:avLst/>
        </a:prstGeom>
        <a:solidFill>
          <a:schemeClr val="accent5">
            <a:hueOff val="-2207528"/>
            <a:satOff val="8847"/>
            <a:lumOff val="1917"/>
            <a:alphaOff val="0"/>
          </a:schemeClr>
        </a:solidFill>
        <a:ln w="25400" cap="flat" cmpd="sng" algn="ctr">
          <a:solidFill>
            <a:schemeClr val="accent5">
              <a:hueOff val="-2207528"/>
              <a:satOff val="8847"/>
              <a:lumOff val="19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5A58E2-B7A3-47ED-B168-A572968AB7FB}">
      <dsp:nvSpPr>
        <dsp:cNvPr id="0" name=""/>
        <dsp:cNvSpPr/>
      </dsp:nvSpPr>
      <dsp:spPr>
        <a:xfrm>
          <a:off x="0" y="1011604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Add, update, delete stock items.</a:t>
          </a:r>
        </a:p>
      </dsp:txBody>
      <dsp:txXfrm>
        <a:off x="0" y="1011604"/>
        <a:ext cx="4690291" cy="505493"/>
      </dsp:txXfrm>
    </dsp:sp>
    <dsp:sp modelId="{830A6D82-202D-479D-9F03-19F2F30067AB}">
      <dsp:nvSpPr>
        <dsp:cNvPr id="0" name=""/>
        <dsp:cNvSpPr/>
      </dsp:nvSpPr>
      <dsp:spPr>
        <a:xfrm>
          <a:off x="0" y="1517097"/>
          <a:ext cx="4690291" cy="0"/>
        </a:xfrm>
        <a:prstGeom prst="line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36AD0D-AE8B-410C-A070-AAF4E7E33667}">
      <dsp:nvSpPr>
        <dsp:cNvPr id="0" name=""/>
        <dsp:cNvSpPr/>
      </dsp:nvSpPr>
      <dsp:spPr>
        <a:xfrm>
          <a:off x="0" y="1517097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Manage user accounts and roles.</a:t>
          </a:r>
        </a:p>
      </dsp:txBody>
      <dsp:txXfrm>
        <a:off x="0" y="1517097"/>
        <a:ext cx="4690291" cy="505493"/>
      </dsp:txXfrm>
    </dsp:sp>
    <dsp:sp modelId="{9057B803-AB54-4796-982D-3A0F465A7B28}">
      <dsp:nvSpPr>
        <dsp:cNvPr id="0" name=""/>
        <dsp:cNvSpPr/>
      </dsp:nvSpPr>
      <dsp:spPr>
        <a:xfrm>
          <a:off x="0" y="2022591"/>
          <a:ext cx="4690291" cy="0"/>
        </a:xfrm>
        <a:prstGeom prst="line">
          <a:avLst/>
        </a:prstGeom>
        <a:solidFill>
          <a:schemeClr val="accent5">
            <a:hueOff val="-4415056"/>
            <a:satOff val="17694"/>
            <a:lumOff val="3835"/>
            <a:alphaOff val="0"/>
          </a:schemeClr>
        </a:solidFill>
        <a:ln w="25400" cap="flat" cmpd="sng" algn="ctr">
          <a:solidFill>
            <a:schemeClr val="accent5">
              <a:hueOff val="-4415056"/>
              <a:satOff val="17694"/>
              <a:lumOff val="38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BA67E4-1289-4812-8CA9-ABF0EC7423B6}">
      <dsp:nvSpPr>
        <dsp:cNvPr id="0" name=""/>
        <dsp:cNvSpPr/>
      </dsp:nvSpPr>
      <dsp:spPr>
        <a:xfrm>
          <a:off x="0" y="2022591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Access detailed reports.</a:t>
          </a:r>
        </a:p>
      </dsp:txBody>
      <dsp:txXfrm>
        <a:off x="0" y="2022591"/>
        <a:ext cx="4690291" cy="505493"/>
      </dsp:txXfrm>
    </dsp:sp>
    <dsp:sp modelId="{949B79B7-8C34-4F9F-9293-CB8A7F774D9C}">
      <dsp:nvSpPr>
        <dsp:cNvPr id="0" name=""/>
        <dsp:cNvSpPr/>
      </dsp:nvSpPr>
      <dsp:spPr>
        <a:xfrm>
          <a:off x="0" y="2528085"/>
          <a:ext cx="4690291" cy="0"/>
        </a:xfrm>
        <a:prstGeom prst="line">
          <a:avLst/>
        </a:prstGeom>
        <a:solidFill>
          <a:schemeClr val="accent5">
            <a:hueOff val="-5518820"/>
            <a:satOff val="22117"/>
            <a:lumOff val="4793"/>
            <a:alphaOff val="0"/>
          </a:schemeClr>
        </a:solidFill>
        <a:ln w="25400" cap="flat" cmpd="sng" algn="ctr">
          <a:solidFill>
            <a:schemeClr val="accent5">
              <a:hueOff val="-5518820"/>
              <a:satOff val="22117"/>
              <a:lumOff val="479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E98E8-F878-4684-8ABA-B1B0641A0142}">
      <dsp:nvSpPr>
        <dsp:cNvPr id="0" name=""/>
        <dsp:cNvSpPr/>
      </dsp:nvSpPr>
      <dsp:spPr>
        <a:xfrm>
          <a:off x="0" y="2528085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2. Stockkeeper Role:</a:t>
          </a:r>
        </a:p>
      </dsp:txBody>
      <dsp:txXfrm>
        <a:off x="0" y="2528085"/>
        <a:ext cx="4690291" cy="505493"/>
      </dsp:txXfrm>
    </dsp:sp>
    <dsp:sp modelId="{7CC9885F-8F92-4E3B-8A76-E73E18FDF4E8}">
      <dsp:nvSpPr>
        <dsp:cNvPr id="0" name=""/>
        <dsp:cNvSpPr/>
      </dsp:nvSpPr>
      <dsp:spPr>
        <a:xfrm>
          <a:off x="0" y="3033578"/>
          <a:ext cx="4690291" cy="0"/>
        </a:xfrm>
        <a:prstGeom prst="line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624FC4-D631-4626-84C1-DF00DB6A5AD9}">
      <dsp:nvSpPr>
        <dsp:cNvPr id="0" name=""/>
        <dsp:cNvSpPr/>
      </dsp:nvSpPr>
      <dsp:spPr>
        <a:xfrm>
          <a:off x="0" y="3033578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View stock levels and manage orders.</a:t>
          </a:r>
        </a:p>
      </dsp:txBody>
      <dsp:txXfrm>
        <a:off x="0" y="3033578"/>
        <a:ext cx="4690291" cy="505493"/>
      </dsp:txXfrm>
    </dsp:sp>
    <dsp:sp modelId="{74F6FCBF-C44D-4F2F-9E56-E220F32C6D6C}">
      <dsp:nvSpPr>
        <dsp:cNvPr id="0" name=""/>
        <dsp:cNvSpPr/>
      </dsp:nvSpPr>
      <dsp:spPr>
        <a:xfrm>
          <a:off x="0" y="3539072"/>
          <a:ext cx="4690291" cy="0"/>
        </a:xfrm>
        <a:prstGeom prst="line">
          <a:avLst/>
        </a:prstGeom>
        <a:solidFill>
          <a:schemeClr val="accent5">
            <a:hueOff val="-7726349"/>
            <a:satOff val="30964"/>
            <a:lumOff val="6711"/>
            <a:alphaOff val="0"/>
          </a:schemeClr>
        </a:solidFill>
        <a:ln w="25400" cap="flat" cmpd="sng" algn="ctr">
          <a:solidFill>
            <a:schemeClr val="accent5">
              <a:hueOff val="-7726349"/>
              <a:satOff val="30964"/>
              <a:lumOff val="671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15FD6C-CD94-46FB-B8E1-0106215ECBD5}">
      <dsp:nvSpPr>
        <dsp:cNvPr id="0" name=""/>
        <dsp:cNvSpPr/>
      </dsp:nvSpPr>
      <dsp:spPr>
        <a:xfrm>
          <a:off x="0" y="3539072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Update stock quantities.</a:t>
          </a:r>
        </a:p>
      </dsp:txBody>
      <dsp:txXfrm>
        <a:off x="0" y="3539072"/>
        <a:ext cx="4690291" cy="505493"/>
      </dsp:txXfrm>
    </dsp:sp>
    <dsp:sp modelId="{D9EF9C35-B889-48DD-803A-A789B8F74ECC}">
      <dsp:nvSpPr>
        <dsp:cNvPr id="0" name=""/>
        <dsp:cNvSpPr/>
      </dsp:nvSpPr>
      <dsp:spPr>
        <a:xfrm>
          <a:off x="0" y="4044565"/>
          <a:ext cx="4690291" cy="0"/>
        </a:xfrm>
        <a:prstGeom prst="line">
          <a:avLst/>
        </a:prstGeom>
        <a:solidFill>
          <a:schemeClr val="accent5">
            <a:hueOff val="-8830112"/>
            <a:satOff val="35388"/>
            <a:lumOff val="7669"/>
            <a:alphaOff val="0"/>
          </a:schemeClr>
        </a:solidFill>
        <a:ln w="25400" cap="flat" cmpd="sng" algn="ctr">
          <a:solidFill>
            <a:schemeClr val="accent5">
              <a:hueOff val="-8830112"/>
              <a:satOff val="35388"/>
              <a:lumOff val="766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1FE7C-193A-4C6E-9483-00D5BCEF3C75}">
      <dsp:nvSpPr>
        <dsp:cNvPr id="0" name=""/>
        <dsp:cNvSpPr/>
      </dsp:nvSpPr>
      <dsp:spPr>
        <a:xfrm>
          <a:off x="0" y="4044565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- Monitor expiration dates.</a:t>
          </a:r>
        </a:p>
      </dsp:txBody>
      <dsp:txXfrm>
        <a:off x="0" y="4044565"/>
        <a:ext cx="4690291" cy="505493"/>
      </dsp:txXfrm>
    </dsp:sp>
    <dsp:sp modelId="{0505A28A-B8F6-4CF4-B369-4AB91BA3E124}">
      <dsp:nvSpPr>
        <dsp:cNvPr id="0" name=""/>
        <dsp:cNvSpPr/>
      </dsp:nvSpPr>
      <dsp:spPr>
        <a:xfrm>
          <a:off x="0" y="4550059"/>
          <a:ext cx="4690291" cy="0"/>
        </a:xfrm>
        <a:prstGeom prst="lin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553B7-C055-4B27-A778-9F22F7A6657D}">
      <dsp:nvSpPr>
        <dsp:cNvPr id="0" name=""/>
        <dsp:cNvSpPr/>
      </dsp:nvSpPr>
      <dsp:spPr>
        <a:xfrm>
          <a:off x="0" y="4550059"/>
          <a:ext cx="4690291" cy="5054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Dashboard Differences: Screenshots highlighting different functionalities per role.</a:t>
          </a:r>
        </a:p>
      </dsp:txBody>
      <dsp:txXfrm>
        <a:off x="0" y="4550059"/>
        <a:ext cx="4690291" cy="50549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643BDC-4E1C-4128-858C-85475B114852}">
      <dsp:nvSpPr>
        <dsp:cNvPr id="0" name=""/>
        <dsp:cNvSpPr/>
      </dsp:nvSpPr>
      <dsp:spPr>
        <a:xfrm>
          <a:off x="0" y="1878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22C576B-55EC-4D87-BB0B-3A4E701BD232}">
      <dsp:nvSpPr>
        <dsp:cNvPr id="0" name=""/>
        <dsp:cNvSpPr/>
      </dsp:nvSpPr>
      <dsp:spPr>
        <a:xfrm>
          <a:off x="287993" y="216088"/>
          <a:ext cx="523623" cy="5236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39DE30-1BE3-43D3-9523-B596918AB12D}">
      <dsp:nvSpPr>
        <dsp:cNvPr id="0" name=""/>
        <dsp:cNvSpPr/>
      </dsp:nvSpPr>
      <dsp:spPr>
        <a:xfrm>
          <a:off x="1099610" y="1878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1. Prevent SQL Injection: Use prepared statements.</a:t>
          </a:r>
        </a:p>
      </dsp:txBody>
      <dsp:txXfrm>
        <a:off x="1099610" y="1878"/>
        <a:ext cx="7129989" cy="952043"/>
      </dsp:txXfrm>
    </dsp:sp>
    <dsp:sp modelId="{AC9DD874-14F0-4963-B78A-E70F32EE8039}">
      <dsp:nvSpPr>
        <dsp:cNvPr id="0" name=""/>
        <dsp:cNvSpPr/>
      </dsp:nvSpPr>
      <dsp:spPr>
        <a:xfrm>
          <a:off x="0" y="1191932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3F39F0-57FA-4196-8C09-394551209B8A}">
      <dsp:nvSpPr>
        <dsp:cNvPr id="0" name=""/>
        <dsp:cNvSpPr/>
      </dsp:nvSpPr>
      <dsp:spPr>
        <a:xfrm>
          <a:off x="287993" y="1406142"/>
          <a:ext cx="523623" cy="52362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32F156-E5B8-43A5-9151-27E534E9F983}">
      <dsp:nvSpPr>
        <dsp:cNvPr id="0" name=""/>
        <dsp:cNvSpPr/>
      </dsp:nvSpPr>
      <dsp:spPr>
        <a:xfrm>
          <a:off x="1099610" y="1191932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2. Validate User Inputs: Sanitize and validate inputs.</a:t>
          </a:r>
        </a:p>
      </dsp:txBody>
      <dsp:txXfrm>
        <a:off x="1099610" y="1191932"/>
        <a:ext cx="7129989" cy="952043"/>
      </dsp:txXfrm>
    </dsp:sp>
    <dsp:sp modelId="{8E52C533-0687-457F-A269-2D5505003C54}">
      <dsp:nvSpPr>
        <dsp:cNvPr id="0" name=""/>
        <dsp:cNvSpPr/>
      </dsp:nvSpPr>
      <dsp:spPr>
        <a:xfrm>
          <a:off x="0" y="2381986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48A4E1-B2D9-4D23-BC51-126B88141227}">
      <dsp:nvSpPr>
        <dsp:cNvPr id="0" name=""/>
        <dsp:cNvSpPr/>
      </dsp:nvSpPr>
      <dsp:spPr>
        <a:xfrm>
          <a:off x="287993" y="2596196"/>
          <a:ext cx="523623" cy="52362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B9F52-D8C2-4B9C-8E9D-339AFE5D3E37}">
      <dsp:nvSpPr>
        <dsp:cNvPr id="0" name=""/>
        <dsp:cNvSpPr/>
      </dsp:nvSpPr>
      <dsp:spPr>
        <a:xfrm>
          <a:off x="1099610" y="2381986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3. Data Encryption: Securely store sensitive information.</a:t>
          </a:r>
        </a:p>
      </dsp:txBody>
      <dsp:txXfrm>
        <a:off x="1099610" y="2381986"/>
        <a:ext cx="7129989" cy="952043"/>
      </dsp:txXfrm>
    </dsp:sp>
    <dsp:sp modelId="{55ACA188-A57A-482B-8312-43A5E9CE3F0A}">
      <dsp:nvSpPr>
        <dsp:cNvPr id="0" name=""/>
        <dsp:cNvSpPr/>
      </dsp:nvSpPr>
      <dsp:spPr>
        <a:xfrm>
          <a:off x="0" y="3572041"/>
          <a:ext cx="8229600" cy="95204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200A9D-0E5E-46AB-AEDF-D696B83D858E}">
      <dsp:nvSpPr>
        <dsp:cNvPr id="0" name=""/>
        <dsp:cNvSpPr/>
      </dsp:nvSpPr>
      <dsp:spPr>
        <a:xfrm>
          <a:off x="287993" y="3786250"/>
          <a:ext cx="523623" cy="52362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D78CE-E024-411C-9BCC-0EA23656B55D}">
      <dsp:nvSpPr>
        <dsp:cNvPr id="0" name=""/>
        <dsp:cNvSpPr/>
      </dsp:nvSpPr>
      <dsp:spPr>
        <a:xfrm>
          <a:off x="1099610" y="3572041"/>
          <a:ext cx="7129989" cy="9520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0758" tIns="100758" rIns="100758" bIns="100758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4. HTTPS Protocol: Use HTTPS to secure data in transit.</a:t>
          </a:r>
        </a:p>
      </dsp:txBody>
      <dsp:txXfrm>
        <a:off x="1099610" y="3572041"/>
        <a:ext cx="7129989" cy="95204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891295-E1E3-4A72-AA3F-6A3CF9DA12A4}">
      <dsp:nvSpPr>
        <dsp:cNvPr id="0" name=""/>
        <dsp:cNvSpPr/>
      </dsp:nvSpPr>
      <dsp:spPr>
        <a:xfrm>
          <a:off x="0" y="63524"/>
          <a:ext cx="4690291" cy="242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The Stock Management System provides an efficient way to manage inventory while ensuring user security and role-based access.</a:t>
          </a:r>
        </a:p>
      </dsp:txBody>
      <dsp:txXfrm>
        <a:off x="118342" y="181866"/>
        <a:ext cx="4453607" cy="2187556"/>
      </dsp:txXfrm>
    </dsp:sp>
    <dsp:sp modelId="{7EEEECD2-B93E-4A8E-BA84-21F2C0BF0731}">
      <dsp:nvSpPr>
        <dsp:cNvPr id="0" name=""/>
        <dsp:cNvSpPr/>
      </dsp:nvSpPr>
      <dsp:spPr>
        <a:xfrm>
          <a:off x="0" y="2568404"/>
          <a:ext cx="4690291" cy="2424240"/>
        </a:xfrm>
        <a:prstGeom prst="roundRect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Future Enhancements: Possible integrations with accounting systems and analytics for stock predictions.</a:t>
          </a:r>
        </a:p>
      </dsp:txBody>
      <dsp:txXfrm>
        <a:off x="118342" y="2686746"/>
        <a:ext cx="4453607" cy="218755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6D8CA4D-3A5C-4D22-9B69-07B27EAD6943}">
      <dsp:nvSpPr>
        <dsp:cNvPr id="0" name=""/>
        <dsp:cNvSpPr/>
      </dsp:nvSpPr>
      <dsp:spPr>
        <a:xfrm>
          <a:off x="0" y="552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78126C-19A9-4610-B01B-E8F141F5C9A2}">
      <dsp:nvSpPr>
        <dsp:cNvPr id="0" name=""/>
        <dsp:cNvSpPr/>
      </dsp:nvSpPr>
      <dsp:spPr>
        <a:xfrm>
          <a:off x="391077" y="291436"/>
          <a:ext cx="711049" cy="711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F87051-C858-4F17-9516-AA1F7B527294}">
      <dsp:nvSpPr>
        <dsp:cNvPr id="0" name=""/>
        <dsp:cNvSpPr/>
      </dsp:nvSpPr>
      <dsp:spPr>
        <a:xfrm>
          <a:off x="1493203" y="552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1. SQL Injection Prevention: Ensuring secure database interactions.</a:t>
          </a:r>
        </a:p>
      </dsp:txBody>
      <dsp:txXfrm>
        <a:off x="1493203" y="552"/>
        <a:ext cx="6736396" cy="1292816"/>
      </dsp:txXfrm>
    </dsp:sp>
    <dsp:sp modelId="{A9F9C5DD-A51F-41F6-BF94-B5A13CE44E32}">
      <dsp:nvSpPr>
        <dsp:cNvPr id="0" name=""/>
        <dsp:cNvSpPr/>
      </dsp:nvSpPr>
      <dsp:spPr>
        <a:xfrm>
          <a:off x="0" y="161657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47E79-E838-420E-A96C-6F01F008F6BB}">
      <dsp:nvSpPr>
        <dsp:cNvPr id="0" name=""/>
        <dsp:cNvSpPr/>
      </dsp:nvSpPr>
      <dsp:spPr>
        <a:xfrm>
          <a:off x="391077" y="1907456"/>
          <a:ext cx="711049" cy="711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E64F38-C9F6-4FE7-9937-69E8B2485E2E}">
      <dsp:nvSpPr>
        <dsp:cNvPr id="0" name=""/>
        <dsp:cNvSpPr/>
      </dsp:nvSpPr>
      <dsp:spPr>
        <a:xfrm>
          <a:off x="1493203" y="161657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2. User Experience: Designing intuitive interfaces for both roles.</a:t>
          </a:r>
        </a:p>
      </dsp:txBody>
      <dsp:txXfrm>
        <a:off x="1493203" y="1616573"/>
        <a:ext cx="6736396" cy="1292816"/>
      </dsp:txXfrm>
    </dsp:sp>
    <dsp:sp modelId="{90589561-A18C-4880-BAC6-B8D3A520DDA5}">
      <dsp:nvSpPr>
        <dsp:cNvPr id="0" name=""/>
        <dsp:cNvSpPr/>
      </dsp:nvSpPr>
      <dsp:spPr>
        <a:xfrm>
          <a:off x="0" y="3232593"/>
          <a:ext cx="8229600" cy="12928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9EB55-D477-472F-92DC-8CEBA029263C}">
      <dsp:nvSpPr>
        <dsp:cNvPr id="0" name=""/>
        <dsp:cNvSpPr/>
      </dsp:nvSpPr>
      <dsp:spPr>
        <a:xfrm>
          <a:off x="391077" y="3523477"/>
          <a:ext cx="711049" cy="711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6BF326-4261-4FB6-82F0-E3B7231F9AE0}">
      <dsp:nvSpPr>
        <dsp:cNvPr id="0" name=""/>
        <dsp:cNvSpPr/>
      </dsp:nvSpPr>
      <dsp:spPr>
        <a:xfrm>
          <a:off x="1493203" y="3232593"/>
          <a:ext cx="6736396" cy="12928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823" tIns="136823" rIns="136823" bIns="136823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3. Implementing CAPTCHA: Integrating security measures effectively.</a:t>
          </a:r>
        </a:p>
      </dsp:txBody>
      <dsp:txXfrm>
        <a:off x="1493203" y="3232593"/>
        <a:ext cx="6736396" cy="12928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16F42E0-28DF-4093-AFC5-CA01F54C8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Stock Market Bar Graph">
            <a:extLst>
              <a:ext uri="{FF2B5EF4-FFF2-40B4-BE49-F238E27FC236}">
                <a16:creationId xmlns:a16="http://schemas.microsoft.com/office/drawing/2014/main" id="{1639B041-B509-5B21-FDE9-B6918C9998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24787" b="1"/>
          <a:stretch/>
        </p:blipFill>
        <p:spPr>
          <a:xfrm>
            <a:off x="2" y="-22"/>
            <a:ext cx="9143998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2511893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70780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0757" y="1467243"/>
            <a:ext cx="8025297" cy="3728614"/>
          </a:xfrm>
        </p:spPr>
        <p:txBody>
          <a:bodyPr anchor="t">
            <a:normAutofit/>
          </a:bodyPr>
          <a:lstStyle/>
          <a:p>
            <a:r>
              <a:rPr lang="en-SG" sz="6600" dirty="0">
                <a:solidFill>
                  <a:srgbClr val="FFFFFF"/>
                </a:solidFill>
              </a:rPr>
              <a:t>Stock Management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53276" y="3953170"/>
            <a:ext cx="4157431" cy="2904821"/>
          </a:xfrm>
        </p:spPr>
        <p:txBody>
          <a:bodyPr anchor="b">
            <a:normAutofit fontScale="92500" lnSpcReduction="10000"/>
          </a:bodyPr>
          <a:lstStyle/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Group Members: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COHNDSE23.2F-006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COHNDSE23.2F-028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COHNDSE23.2F-053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COHNDSE23.2F-054</a:t>
            </a:r>
          </a:p>
          <a:p>
            <a:pPr algn="l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COHNDSE23.2F-069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Challenges Faced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D97E58B-5141-1BA3-F995-7DE5ED27CF8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65C33-7D67-4472-F74F-62520FDB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User Interfaces</a:t>
            </a:r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677369F2-4F71-E9A9-8A95-D095B4A7B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583169"/>
            <a:ext cx="4261507" cy="202527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AE2911C-F046-6581-7195-B324CE3CE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148" y="1583169"/>
            <a:ext cx="4224638" cy="2025270"/>
          </a:xfrm>
          <a:prstGeom prst="rect">
            <a:avLst/>
          </a:prstGeom>
        </p:spPr>
      </p:pic>
      <p:pic>
        <p:nvPicPr>
          <p:cNvPr id="9" name="Picture 8" descr="A screenshot of a computer">
            <a:extLst>
              <a:ext uri="{FF2B5EF4-FFF2-40B4-BE49-F238E27FC236}">
                <a16:creationId xmlns:a16="http://schemas.microsoft.com/office/drawing/2014/main" id="{F77BC61A-4906-ADBE-3ADD-04FECD621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096" y="3922802"/>
            <a:ext cx="4265611" cy="202526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D7B596C-F536-73F2-B409-1616BD4B6C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9148" y="3922801"/>
            <a:ext cx="4282762" cy="20252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ABB97B-B2C7-3C00-C3EE-212270E73949}"/>
              </a:ext>
            </a:extLst>
          </p:cNvPr>
          <p:cNvSpPr txBox="1"/>
          <p:nvPr/>
        </p:nvSpPr>
        <p:spPr>
          <a:xfrm>
            <a:off x="353961" y="1286242"/>
            <a:ext cx="2104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Admin Dashboard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823449-D303-C189-73A6-9741318ABBDE}"/>
              </a:ext>
            </a:extLst>
          </p:cNvPr>
          <p:cNvSpPr txBox="1"/>
          <p:nvPr/>
        </p:nvSpPr>
        <p:spPr>
          <a:xfrm>
            <a:off x="4747364" y="1232972"/>
            <a:ext cx="28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Stock Manage Dashboard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6AFF6-8487-C0F3-0DEE-F0BAEA10C9AB}"/>
              </a:ext>
            </a:extLst>
          </p:cNvPr>
          <p:cNvSpPr txBox="1"/>
          <p:nvPr/>
        </p:nvSpPr>
        <p:spPr>
          <a:xfrm>
            <a:off x="405226" y="3669141"/>
            <a:ext cx="28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Employee Dashboard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565D4C-2993-5777-9491-DE25CA2AB51B}"/>
              </a:ext>
            </a:extLst>
          </p:cNvPr>
          <p:cNvSpPr txBox="1"/>
          <p:nvPr/>
        </p:nvSpPr>
        <p:spPr>
          <a:xfrm>
            <a:off x="4739148" y="3661017"/>
            <a:ext cx="288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Supplier Dashboard</a:t>
            </a:r>
          </a:p>
        </p:txBody>
      </p:sp>
    </p:spTree>
    <p:extLst>
      <p:ext uri="{BB962C8B-B14F-4D97-AF65-F5344CB8AC3E}">
        <p14:creationId xmlns:p14="http://schemas.microsoft.com/office/powerpoint/2010/main" val="2926057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6854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gital financial graph">
            <a:extLst>
              <a:ext uri="{FF2B5EF4-FFF2-40B4-BE49-F238E27FC236}">
                <a16:creationId xmlns:a16="http://schemas.microsoft.com/office/drawing/2014/main" id="{86E7E41D-DAE5-0519-7F33-44DC30BC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652" r="29365"/>
          <a:stretch/>
        </p:blipFill>
        <p:spPr>
          <a:xfrm>
            <a:off x="5976166" y="10"/>
            <a:ext cx="3167834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5" y="609600"/>
            <a:ext cx="5123391" cy="1322887"/>
          </a:xfrm>
        </p:spPr>
        <p:txBody>
          <a:bodyPr>
            <a:normAutofit/>
          </a:bodyPr>
          <a:lstStyle/>
          <a:p>
            <a:pPr>
              <a:defRPr sz="3200"/>
            </a:pPr>
            <a:r>
              <a:rPr lang="en-SG" sz="320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776" y="2194102"/>
            <a:ext cx="4887162" cy="3908585"/>
          </a:xfrm>
        </p:spPr>
        <p:txBody>
          <a:bodyPr>
            <a:normAutofit/>
          </a:bodyPr>
          <a:lstStyle/>
          <a:p>
            <a:pPr>
              <a:defRPr sz="2000"/>
            </a:pPr>
            <a:r>
              <a:rPr lang="en-US" sz="1700" dirty="0"/>
              <a:t>A Stock Management System is essential for businesses to manage inventory effectively. This project includes user role management, authentication, and a user-friendly interface. </a:t>
            </a:r>
          </a:p>
          <a:p>
            <a:endParaRPr lang="en-US" sz="1700" dirty="0"/>
          </a:p>
          <a:p>
            <a:r>
              <a:rPr lang="en-US" sz="1700" dirty="0"/>
              <a:t>Objectives:</a:t>
            </a:r>
          </a:p>
          <a:p>
            <a:r>
              <a:rPr lang="en-US" sz="1700" dirty="0"/>
              <a:t>- Streamline stock tracking and management.</a:t>
            </a:r>
          </a:p>
          <a:p>
            <a:r>
              <a:rPr lang="en-US" sz="1700" dirty="0"/>
              <a:t>- Ensure secure user access based on roles.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iodic table of elements">
            <a:extLst>
              <a:ext uri="{FF2B5EF4-FFF2-40B4-BE49-F238E27FC236}">
                <a16:creationId xmlns:a16="http://schemas.microsoft.com/office/drawing/2014/main" id="{727A5800-1EFC-1B56-5E2B-CBCF275E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427" r="29228"/>
          <a:stretch/>
        </p:blipFill>
        <p:spPr>
          <a:xfrm>
            <a:off x="20" y="-2"/>
            <a:ext cx="4057627" cy="6858002"/>
          </a:xfrm>
          <a:prstGeom prst="rect">
            <a:avLst/>
          </a:prstGeom>
        </p:spPr>
      </p:pic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7647" y="-1"/>
            <a:ext cx="508635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5635" y="127387"/>
            <a:ext cx="4098726" cy="1559301"/>
          </a:xfrm>
        </p:spPr>
        <p:txBody>
          <a:bodyPr>
            <a:normAutofit/>
          </a:bodyPr>
          <a:lstStyle/>
          <a:p>
            <a:pPr>
              <a:defRPr sz="3200"/>
            </a:pPr>
            <a:r>
              <a:rPr lang="en-SG" sz="3500" dirty="0"/>
              <a:t>Signup Functionality</a:t>
            </a:r>
          </a:p>
        </p:txBody>
      </p:sp>
      <p:graphicFrame>
        <p:nvGraphicFramePr>
          <p:cNvPr id="21" name="Content Placeholder 2">
            <a:extLst>
              <a:ext uri="{FF2B5EF4-FFF2-40B4-BE49-F238E27FC236}">
                <a16:creationId xmlns:a16="http://schemas.microsoft.com/office/drawing/2014/main" id="{680EF270-AD08-4A33-9E7C-0DC7297DB71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86487" y="1272209"/>
          <a:ext cx="4557493" cy="4967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256032"/>
            <a:ext cx="7879842" cy="1014984"/>
          </a:xfrm>
        </p:spPr>
        <p:txBody>
          <a:bodyPr anchor="b">
            <a:normAutofit/>
          </a:bodyPr>
          <a:lstStyle/>
          <a:p>
            <a:pPr>
              <a:defRPr sz="3200"/>
            </a:pPr>
            <a:r>
              <a:rPr lang="en-SG" sz="3200"/>
              <a:t>Login Functionality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464" y="1634502"/>
            <a:ext cx="783869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30936" y="1538176"/>
            <a:ext cx="1405092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8A8A881-785E-8A97-562D-03D56CA02A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9536522"/>
              </p:ext>
            </p:extLst>
          </p:nvPr>
        </p:nvGraphicFramePr>
        <p:xfrm>
          <a:off x="628650" y="1926266"/>
          <a:ext cx="78867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3" y="1914812"/>
            <a:ext cx="6858000" cy="3028377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14" y="1924949"/>
            <a:ext cx="6857999" cy="302837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3195" y="4092815"/>
            <a:ext cx="2501979" cy="302838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376302" y="969718"/>
            <a:ext cx="292526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14822" y="1914808"/>
            <a:ext cx="6858003" cy="302837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9858" y="1683756"/>
            <a:ext cx="2336449" cy="2396359"/>
          </a:xfrm>
        </p:spPr>
        <p:txBody>
          <a:bodyPr anchor="b">
            <a:normAutofit/>
          </a:bodyPr>
          <a:lstStyle/>
          <a:p>
            <a:pPr algn="r">
              <a:defRPr sz="3200"/>
            </a:pPr>
            <a:r>
              <a:rPr lang="en-SG" sz="2700">
                <a:solidFill>
                  <a:srgbClr val="FFFFFF"/>
                </a:solidFill>
              </a:rPr>
              <a:t>Authentication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F533709-184B-7E48-837E-8858C4DB87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3053406"/>
              </p:ext>
            </p:extLst>
          </p:nvPr>
        </p:nvGraphicFramePr>
        <p:xfrm>
          <a:off x="3678789" y="750440"/>
          <a:ext cx="5000124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>
              <a:defRPr sz="3200"/>
            </a:pPr>
            <a:r>
              <a:rPr lang="en-SG" sz="4200"/>
              <a:t>Authorization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4AF00D-10E8-7106-AB4F-A30A126FE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8326791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3200"/>
            </a:pPr>
            <a:r>
              <a:t>Security Measures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DA695EC-3F22-8988-0876-710D7E0896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EFF7B1-6CB7-47D1-AD37-B870CA2B2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A2962B-21B6-4689-A95D-A8FF6ADE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6858000"/>
          </a:xfrm>
          <a:prstGeom prst="rect">
            <a:avLst/>
          </a:prstGeom>
          <a:solidFill>
            <a:schemeClr val="bg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45280D-ED36-41FE-8EB1-CE597C99CF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9911" y="828635"/>
            <a:ext cx="304800" cy="322326"/>
            <a:chOff x="215328" y="-46937"/>
            <a:chExt cx="304800" cy="277384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D26CEB3-5AE4-4088-AD63-396DB50F2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A9279A-AD34-474C-834E-6BF658144A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3589559-7D9A-4ECD-90BB-A5565E2DA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01B1A71-DCEA-4EB2-8133-98A2CD6F0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0E95A5C-1E97-41C3-9DEC-245FF6DE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75420"/>
            <a:ext cx="9036544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D3C3374-C720-4FCD-B6CD-AEF1D1A6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639E2EF-4D23-4EA3-B29E-D6362FF72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30820A4-6CEA-4BF7-8DE4-F5B2D2EB23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20E002-8AED-4D4F-A104-0585FFFB9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6A0BF3F3-3A09-42CE-9483-114BD01DD9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233BD5C-DFC7-4EB7-B348-7C9B5B8D0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A00D2CE1-35C1-46E6-BD59-CEE668BD90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79052" y="1131512"/>
            <a:ext cx="2796461" cy="533439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58DCE86-9AE1-46D1-96D6-04B8B3EDF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4654" y="317578"/>
            <a:ext cx="41148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9B74739-D423-4F25-A976-0A6CD86D1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018E700-FF08-42AA-9237-24E7A74AD3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6B3488A-8A55-403E-B9C9-75AFA0CF53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089B9D-BA8D-4A64-B95F-33940D9D6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E18403B7-F2C7-4C07-8522-21C3191090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6140785"/>
            <a:ext cx="4571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3B58CC6-A99E-43AF-A467-256F19287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64578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8FE97852-3A18-4317-B17E-8C45174F9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9D0BC6E-6D0B-4589-B1BF-372BAA3839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30B892E-E062-4B0A-B79E-E55D36EC9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D1A4DF9-C28A-4C0A-B273-702F0C48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202" y="495992"/>
            <a:ext cx="3146355" cy="5638831"/>
          </a:xfrm>
          <a:noFill/>
        </p:spPr>
        <p:txBody>
          <a:bodyPr anchor="ctr">
            <a:normAutofit/>
          </a:bodyPr>
          <a:lstStyle/>
          <a:p>
            <a:pPr algn="l">
              <a:defRPr sz="3200"/>
            </a:pPr>
            <a:r>
              <a:rPr lang="en-SG" sz="4200"/>
              <a:t>Conclusion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56D9FBE-FDE2-B013-C09A-77A83AE8DF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8913337"/>
              </p:ext>
            </p:extLst>
          </p:nvPr>
        </p:nvGraphicFramePr>
        <p:xfrm>
          <a:off x="3686960" y="866585"/>
          <a:ext cx="4690291" cy="5056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699" y="687480"/>
            <a:ext cx="5605629" cy="994172"/>
          </a:xfrm>
        </p:spPr>
        <p:txBody>
          <a:bodyPr>
            <a:normAutofit/>
          </a:bodyPr>
          <a:lstStyle/>
          <a:p>
            <a:pPr>
              <a:defRPr sz="3200"/>
            </a:pPr>
            <a:r>
              <a:rPr lang="en-SG" sz="3850"/>
              <a:t>Technical Stack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2321" y="2227943"/>
            <a:ext cx="5033221" cy="3788227"/>
          </a:xfrm>
        </p:spPr>
        <p:txBody>
          <a:bodyPr anchor="ctr">
            <a:normAutofit/>
          </a:bodyPr>
          <a:lstStyle/>
          <a:p>
            <a:pPr marL="0" indent="0">
              <a:buNone/>
              <a:defRPr sz="2000"/>
            </a:pPr>
            <a:r>
              <a:rPr lang="en-SG" sz="2100" dirty="0"/>
              <a:t>Technologies Used:</a:t>
            </a:r>
          </a:p>
          <a:p>
            <a:r>
              <a:rPr lang="en-SG" sz="2100" dirty="0"/>
              <a:t>- PHP</a:t>
            </a:r>
          </a:p>
          <a:p>
            <a:r>
              <a:rPr lang="en-SG" sz="2100" dirty="0"/>
              <a:t>- MySQL</a:t>
            </a:r>
          </a:p>
          <a:p>
            <a:r>
              <a:rPr lang="en-SG" sz="2100" dirty="0"/>
              <a:t>- HTML/CSS</a:t>
            </a:r>
          </a:p>
          <a:p>
            <a:pPr marL="0" indent="0">
              <a:buNone/>
            </a:pPr>
            <a:endParaRPr lang="en-SG" sz="2100" dirty="0"/>
          </a:p>
          <a:p>
            <a:pPr marL="0" indent="0">
              <a:buNone/>
            </a:pPr>
            <a:r>
              <a:rPr lang="en-SG" sz="2100" dirty="0"/>
              <a:t>Development Tools:</a:t>
            </a:r>
          </a:p>
          <a:p>
            <a:r>
              <a:rPr lang="en-SG" sz="2100" dirty="0"/>
              <a:t>- XAMPP / WAMP</a:t>
            </a:r>
          </a:p>
          <a:p>
            <a:r>
              <a:rPr lang="en-SG" sz="2100" dirty="0"/>
              <a:t>- Visual Studio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9A309A7-1751-4ABE-A3C1-EEC40366A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89435" y="0"/>
            <a:ext cx="195456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7D8EB6-EAE1-4F9C-B398-83321E2872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9567" y="2369132"/>
            <a:ext cx="2119736" cy="2119736"/>
          </a:xfrm>
          <a:prstGeom prst="ellipse">
            <a:avLst/>
          </a:prstGeom>
          <a:solidFill>
            <a:srgbClr val="FFFFFF"/>
          </a:solidFill>
          <a:ln w="222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7" name="Graphic 6" descr="Web Design">
            <a:extLst>
              <a:ext uri="{FF2B5EF4-FFF2-40B4-BE49-F238E27FC236}">
                <a16:creationId xmlns:a16="http://schemas.microsoft.com/office/drawing/2014/main" id="{A9C50A0E-9DB5-54F9-29C6-0CF4E0624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4964" y="2865141"/>
            <a:ext cx="1143455" cy="11434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450</Words>
  <Application>Microsoft Office PowerPoint</Application>
  <PresentationFormat>On-screen Show (4:3)</PresentationFormat>
  <Paragraphs>67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Stock Management System</vt:lpstr>
      <vt:lpstr>Introduction</vt:lpstr>
      <vt:lpstr>Signup Functionality</vt:lpstr>
      <vt:lpstr>Login Functionality</vt:lpstr>
      <vt:lpstr>Authentication</vt:lpstr>
      <vt:lpstr>Authorization</vt:lpstr>
      <vt:lpstr>Security Measures</vt:lpstr>
      <vt:lpstr>Conclusion</vt:lpstr>
      <vt:lpstr>Technical Stack</vt:lpstr>
      <vt:lpstr>Challenges Faced</vt:lpstr>
      <vt:lpstr>User Interfaces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Mihika</dc:creator>
  <cp:keywords/>
  <dc:description>generated using python-pptx</dc:description>
  <cp:lastModifiedBy>MADANAYAKE M M</cp:lastModifiedBy>
  <cp:revision>3</cp:revision>
  <dcterms:created xsi:type="dcterms:W3CDTF">2013-01-27T09:14:16Z</dcterms:created>
  <dcterms:modified xsi:type="dcterms:W3CDTF">2024-10-19T13:47:52Z</dcterms:modified>
  <cp:category/>
</cp:coreProperties>
</file>